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6"/>
  </p:notesMasterIdLst>
  <p:handoutMasterIdLst>
    <p:handoutMasterId r:id="rId27"/>
  </p:handoutMasterIdLst>
  <p:sldIdLst>
    <p:sldId id="256" r:id="rId2"/>
    <p:sldId id="257" r:id="rId3"/>
    <p:sldId id="263" r:id="rId4"/>
    <p:sldId id="264" r:id="rId5"/>
    <p:sldId id="277" r:id="rId6"/>
    <p:sldId id="276" r:id="rId7"/>
    <p:sldId id="265" r:id="rId8"/>
    <p:sldId id="278" r:id="rId9"/>
    <p:sldId id="260" r:id="rId10"/>
    <p:sldId id="267" r:id="rId11"/>
    <p:sldId id="266" r:id="rId12"/>
    <p:sldId id="258" r:id="rId13"/>
    <p:sldId id="262" r:id="rId14"/>
    <p:sldId id="259" r:id="rId15"/>
    <p:sldId id="268" r:id="rId16"/>
    <p:sldId id="269" r:id="rId17"/>
    <p:sldId id="270" r:id="rId18"/>
    <p:sldId id="271" r:id="rId19"/>
    <p:sldId id="272" r:id="rId20"/>
    <p:sldId id="273" r:id="rId21"/>
    <p:sldId id="274" r:id="rId22"/>
    <p:sldId id="275" r:id="rId23"/>
    <p:sldId id="279" r:id="rId24"/>
    <p:sldId id="280" r:id="rId25"/>
  </p:sldIdLst>
  <p:sldSz cx="9144000" cy="6858000" type="screen4x3"/>
  <p:notesSz cx="6851650" cy="9747250"/>
  <p:defaultTextStyle>
    <a:defPPr>
      <a:defRPr lang="en-US"/>
    </a:defPPr>
    <a:lvl1pPr algn="just" rtl="0" fontAlgn="base">
      <a:lnSpc>
        <a:spcPct val="90000"/>
      </a:lnSpc>
      <a:spcBef>
        <a:spcPct val="20000"/>
      </a:spcBef>
      <a:spcAft>
        <a:spcPct val="0"/>
      </a:spcAft>
      <a:buClr>
        <a:srgbClr val="FF9900"/>
      </a:buClr>
      <a:buFont typeface="Wingdings" pitchFamily="2" charset="2"/>
      <a:buChar char="§"/>
      <a:defRPr i="1" kern="1200">
        <a:solidFill>
          <a:schemeClr val="tx1"/>
        </a:solidFill>
        <a:latin typeface="Short Hand"/>
        <a:ea typeface="+mn-ea"/>
        <a:cs typeface="Times New Roman" pitchFamily="18" charset="0"/>
      </a:defRPr>
    </a:lvl1pPr>
    <a:lvl2pPr marL="457200" algn="just" rtl="0" fontAlgn="base">
      <a:lnSpc>
        <a:spcPct val="90000"/>
      </a:lnSpc>
      <a:spcBef>
        <a:spcPct val="20000"/>
      </a:spcBef>
      <a:spcAft>
        <a:spcPct val="0"/>
      </a:spcAft>
      <a:buClr>
        <a:srgbClr val="FF9900"/>
      </a:buClr>
      <a:buFont typeface="Wingdings" pitchFamily="2" charset="2"/>
      <a:buChar char="§"/>
      <a:defRPr i="1" kern="1200">
        <a:solidFill>
          <a:schemeClr val="tx1"/>
        </a:solidFill>
        <a:latin typeface="Short Hand"/>
        <a:ea typeface="+mn-ea"/>
        <a:cs typeface="Times New Roman" pitchFamily="18" charset="0"/>
      </a:defRPr>
    </a:lvl2pPr>
    <a:lvl3pPr marL="914400" algn="just" rtl="0" fontAlgn="base">
      <a:lnSpc>
        <a:spcPct val="90000"/>
      </a:lnSpc>
      <a:spcBef>
        <a:spcPct val="20000"/>
      </a:spcBef>
      <a:spcAft>
        <a:spcPct val="0"/>
      </a:spcAft>
      <a:buClr>
        <a:srgbClr val="FF9900"/>
      </a:buClr>
      <a:buFont typeface="Wingdings" pitchFamily="2" charset="2"/>
      <a:buChar char="§"/>
      <a:defRPr i="1" kern="1200">
        <a:solidFill>
          <a:schemeClr val="tx1"/>
        </a:solidFill>
        <a:latin typeface="Short Hand"/>
        <a:ea typeface="+mn-ea"/>
        <a:cs typeface="Times New Roman" pitchFamily="18" charset="0"/>
      </a:defRPr>
    </a:lvl3pPr>
    <a:lvl4pPr marL="1371600" algn="just" rtl="0" fontAlgn="base">
      <a:lnSpc>
        <a:spcPct val="90000"/>
      </a:lnSpc>
      <a:spcBef>
        <a:spcPct val="20000"/>
      </a:spcBef>
      <a:spcAft>
        <a:spcPct val="0"/>
      </a:spcAft>
      <a:buClr>
        <a:srgbClr val="FF9900"/>
      </a:buClr>
      <a:buFont typeface="Wingdings" pitchFamily="2" charset="2"/>
      <a:buChar char="§"/>
      <a:defRPr i="1" kern="1200">
        <a:solidFill>
          <a:schemeClr val="tx1"/>
        </a:solidFill>
        <a:latin typeface="Short Hand"/>
        <a:ea typeface="+mn-ea"/>
        <a:cs typeface="Times New Roman" pitchFamily="18" charset="0"/>
      </a:defRPr>
    </a:lvl4pPr>
    <a:lvl5pPr marL="1828800" algn="just" rtl="0" fontAlgn="base">
      <a:lnSpc>
        <a:spcPct val="90000"/>
      </a:lnSpc>
      <a:spcBef>
        <a:spcPct val="20000"/>
      </a:spcBef>
      <a:spcAft>
        <a:spcPct val="0"/>
      </a:spcAft>
      <a:buClr>
        <a:srgbClr val="FF9900"/>
      </a:buClr>
      <a:buFont typeface="Wingdings" pitchFamily="2" charset="2"/>
      <a:buChar char="§"/>
      <a:defRPr i="1" kern="1200">
        <a:solidFill>
          <a:schemeClr val="tx1"/>
        </a:solidFill>
        <a:latin typeface="Short Hand"/>
        <a:ea typeface="+mn-ea"/>
        <a:cs typeface="Times New Roman" pitchFamily="18" charset="0"/>
      </a:defRPr>
    </a:lvl5pPr>
    <a:lvl6pPr marL="2286000" algn="l" defTabSz="914400" rtl="0" eaLnBrk="1" latinLnBrk="0" hangingPunct="1">
      <a:defRPr i="1" kern="1200">
        <a:solidFill>
          <a:schemeClr val="tx1"/>
        </a:solidFill>
        <a:latin typeface="Short Hand"/>
        <a:ea typeface="+mn-ea"/>
        <a:cs typeface="Times New Roman" pitchFamily="18" charset="0"/>
      </a:defRPr>
    </a:lvl6pPr>
    <a:lvl7pPr marL="2743200" algn="l" defTabSz="914400" rtl="0" eaLnBrk="1" latinLnBrk="0" hangingPunct="1">
      <a:defRPr i="1" kern="1200">
        <a:solidFill>
          <a:schemeClr val="tx1"/>
        </a:solidFill>
        <a:latin typeface="Short Hand"/>
        <a:ea typeface="+mn-ea"/>
        <a:cs typeface="Times New Roman" pitchFamily="18" charset="0"/>
      </a:defRPr>
    </a:lvl7pPr>
    <a:lvl8pPr marL="3200400" algn="l" defTabSz="914400" rtl="0" eaLnBrk="1" latinLnBrk="0" hangingPunct="1">
      <a:defRPr i="1" kern="1200">
        <a:solidFill>
          <a:schemeClr val="tx1"/>
        </a:solidFill>
        <a:latin typeface="Short Hand"/>
        <a:ea typeface="+mn-ea"/>
        <a:cs typeface="Times New Roman" pitchFamily="18" charset="0"/>
      </a:defRPr>
    </a:lvl8pPr>
    <a:lvl9pPr marL="3657600" algn="l" defTabSz="914400" rtl="0" eaLnBrk="1" latinLnBrk="0" hangingPunct="1">
      <a:defRPr i="1" kern="1200">
        <a:solidFill>
          <a:schemeClr val="tx1"/>
        </a:solidFill>
        <a:latin typeface="Short Hand"/>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8917B7"/>
    <a:srgbClr val="00FF00"/>
    <a:srgbClr val="FF9900"/>
    <a:srgbClr val="A61029"/>
    <a:srgbClr val="3DAB93"/>
    <a:srgbClr val="FFDDFF"/>
    <a:srgbClr val="FFCCFF"/>
    <a:srgbClr val="F6250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2787"/>
    <p:restoredTop sz="90929"/>
  </p:normalViewPr>
  <p:slideViewPr>
    <p:cSldViewPr>
      <p:cViewPr>
        <p:scale>
          <a:sx n="50" d="100"/>
          <a:sy n="50" d="100"/>
        </p:scale>
        <p:origin x="-3396" y="-1470"/>
      </p:cViewPr>
      <p:guideLst>
        <p:guide orient="horz" pos="2160"/>
        <p:guide pos="2880"/>
      </p:guideLst>
    </p:cSldViewPr>
  </p:slideViewPr>
  <p:outlineViewPr>
    <p:cViewPr>
      <p:scale>
        <a:sx n="100" d="100"/>
        <a:sy n="100"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11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7" Type="http://schemas.openxmlformats.org/officeDocument/2006/relationships/slide" Target="slides/slide22.xml"/><Relationship Id="rId2" Type="http://schemas.openxmlformats.org/officeDocument/2006/relationships/slide" Target="slides/slide8.xml"/><Relationship Id="rId1" Type="http://schemas.openxmlformats.org/officeDocument/2006/relationships/slide" Target="slides/slide6.xml"/><Relationship Id="rId6" Type="http://schemas.openxmlformats.org/officeDocument/2006/relationships/slide" Target="slides/slide19.xml"/><Relationship Id="rId5" Type="http://schemas.openxmlformats.org/officeDocument/2006/relationships/slide" Target="slides/slide18.xml"/><Relationship Id="rId4"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36875" cy="4746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FontTx/>
              <a:buNone/>
              <a:defRPr kumimoji="1" sz="1200" i="0">
                <a:latin typeface="Times New Roman" pitchFamily="18" charset="0"/>
              </a:defRPr>
            </a:lvl1pPr>
          </a:lstStyle>
          <a:p>
            <a:endParaRPr lang="fr-FR"/>
          </a:p>
        </p:txBody>
      </p:sp>
      <p:sp>
        <p:nvSpPr>
          <p:cNvPr id="27651" name="Rectangle 3"/>
          <p:cNvSpPr>
            <a:spLocks noGrp="1" noChangeArrowheads="1"/>
          </p:cNvSpPr>
          <p:nvPr>
            <p:ph type="dt" sz="quarter" idx="1"/>
          </p:nvPr>
        </p:nvSpPr>
        <p:spPr bwMode="auto">
          <a:xfrm>
            <a:off x="3914775" y="0"/>
            <a:ext cx="2936875" cy="4746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kumimoji="1" sz="1200" i="0">
                <a:latin typeface="Times New Roman" pitchFamily="18" charset="0"/>
              </a:defRPr>
            </a:lvl1pPr>
          </a:lstStyle>
          <a:p>
            <a:endParaRPr lang="fr-FR"/>
          </a:p>
        </p:txBody>
      </p:sp>
      <p:sp>
        <p:nvSpPr>
          <p:cNvPr id="27652" name="Rectangle 4"/>
          <p:cNvSpPr>
            <a:spLocks noGrp="1" noChangeArrowheads="1"/>
          </p:cNvSpPr>
          <p:nvPr>
            <p:ph type="ftr" sz="quarter" idx="2"/>
          </p:nvPr>
        </p:nvSpPr>
        <p:spPr bwMode="auto">
          <a:xfrm>
            <a:off x="0" y="9247188"/>
            <a:ext cx="2936875" cy="473075"/>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FontTx/>
              <a:buNone/>
              <a:defRPr kumimoji="1" sz="1200" i="0">
                <a:latin typeface="Times New Roman" pitchFamily="18" charset="0"/>
              </a:defRPr>
            </a:lvl1pPr>
          </a:lstStyle>
          <a:p>
            <a:endParaRPr lang="fr-FR"/>
          </a:p>
        </p:txBody>
      </p:sp>
      <p:sp>
        <p:nvSpPr>
          <p:cNvPr id="27653" name="Rectangle 5"/>
          <p:cNvSpPr>
            <a:spLocks noGrp="1" noChangeArrowheads="1"/>
          </p:cNvSpPr>
          <p:nvPr>
            <p:ph type="sldNum" sz="quarter" idx="3"/>
          </p:nvPr>
        </p:nvSpPr>
        <p:spPr bwMode="auto">
          <a:xfrm>
            <a:off x="3914775" y="9247188"/>
            <a:ext cx="2936875" cy="473075"/>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FontTx/>
              <a:buNone/>
              <a:defRPr kumimoji="1" sz="1200" i="0">
                <a:latin typeface="Times New Roman" pitchFamily="18" charset="0"/>
              </a:defRPr>
            </a:lvl1pPr>
          </a:lstStyle>
          <a:p>
            <a:fld id="{ED3A4ADC-4199-4E43-9864-57251B26D0B3}" type="slidenum">
              <a:rPr lang="fr-F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36875" cy="4746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buFontTx/>
              <a:buNone/>
              <a:defRPr sz="1200" i="0">
                <a:latin typeface="Times New Roman" pitchFamily="18" charset="0"/>
              </a:defRPr>
            </a:lvl1pPr>
          </a:lstStyle>
          <a:p>
            <a:endParaRPr lang="fr-FR"/>
          </a:p>
        </p:txBody>
      </p:sp>
      <p:sp>
        <p:nvSpPr>
          <p:cNvPr id="15363" name="Rectangle 3"/>
          <p:cNvSpPr>
            <a:spLocks noGrp="1" noChangeArrowheads="1"/>
          </p:cNvSpPr>
          <p:nvPr>
            <p:ph type="dt" idx="1"/>
          </p:nvPr>
        </p:nvSpPr>
        <p:spPr bwMode="auto">
          <a:xfrm>
            <a:off x="3914775" y="0"/>
            <a:ext cx="2936875" cy="4746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FontTx/>
              <a:buNone/>
              <a:defRPr sz="1200" i="0">
                <a:latin typeface="Times New Roman" pitchFamily="18" charset="0"/>
              </a:defRPr>
            </a:lvl1pPr>
          </a:lstStyle>
          <a:p>
            <a:endParaRPr lang="fr-FR"/>
          </a:p>
        </p:txBody>
      </p:sp>
      <p:sp>
        <p:nvSpPr>
          <p:cNvPr id="15364" name="Rectangle 4"/>
          <p:cNvSpPr>
            <a:spLocks noGrp="1" noRot="1" noChangeAspect="1" noChangeArrowheads="1" noTextEdit="1"/>
          </p:cNvSpPr>
          <p:nvPr>
            <p:ph type="sldImg" idx="2"/>
          </p:nvPr>
        </p:nvSpPr>
        <p:spPr bwMode="auto">
          <a:xfrm>
            <a:off x="949325" y="711200"/>
            <a:ext cx="4953000" cy="371475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03288" y="4662488"/>
            <a:ext cx="5045075" cy="434657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5366" name="Rectangle 6"/>
          <p:cNvSpPr>
            <a:spLocks noGrp="1" noChangeArrowheads="1"/>
          </p:cNvSpPr>
          <p:nvPr>
            <p:ph type="ftr" sz="quarter" idx="4"/>
          </p:nvPr>
        </p:nvSpPr>
        <p:spPr bwMode="auto">
          <a:xfrm>
            <a:off x="0" y="9247188"/>
            <a:ext cx="2936875" cy="473075"/>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buFontTx/>
              <a:buNone/>
              <a:defRPr sz="1200" i="0">
                <a:latin typeface="Times New Roman" pitchFamily="18" charset="0"/>
              </a:defRPr>
            </a:lvl1pPr>
          </a:lstStyle>
          <a:p>
            <a:endParaRPr lang="fr-FR"/>
          </a:p>
        </p:txBody>
      </p:sp>
      <p:sp>
        <p:nvSpPr>
          <p:cNvPr id="15367" name="Rectangle 7"/>
          <p:cNvSpPr>
            <a:spLocks noGrp="1" noChangeArrowheads="1"/>
          </p:cNvSpPr>
          <p:nvPr>
            <p:ph type="sldNum" sz="quarter" idx="5"/>
          </p:nvPr>
        </p:nvSpPr>
        <p:spPr bwMode="auto">
          <a:xfrm>
            <a:off x="3914775" y="9247188"/>
            <a:ext cx="2936875" cy="473075"/>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buFontTx/>
              <a:buNone/>
              <a:defRPr sz="1200" i="0">
                <a:latin typeface="Times New Roman" pitchFamily="18" charset="0"/>
              </a:defRPr>
            </a:lvl1pPr>
          </a:lstStyle>
          <a:p>
            <a:fld id="{6EB7C948-AD34-4DF5-B1A5-2EC6D7707AAF}" type="slidenum">
              <a:rPr lang="fr-FR"/>
              <a:pPr/>
              <a:t>‹N°›</a:t>
            </a:fld>
            <a:endParaRPr lang="fr-FR"/>
          </a:p>
        </p:txBody>
      </p:sp>
    </p:spTree>
  </p:cSld>
  <p:clrMap bg1="lt1" tx1="dk1" bg2="lt2" tx2="dk2" accent1="accent1" accent2="accent2" accent3="accent3" accent4="accent4" accent5="accent5" accent6="accent6" hlink="hlink" folHlink="folHlink"/>
  <p:notesStyle>
    <a:lvl1pPr algn="l" defTabSz="933450" rtl="0" fontAlgn="base">
      <a:spcBef>
        <a:spcPct val="30000"/>
      </a:spcBef>
      <a:spcAft>
        <a:spcPct val="0"/>
      </a:spcAft>
      <a:defRPr kumimoji="1" sz="1200" kern="1200">
        <a:solidFill>
          <a:schemeClr val="tx1"/>
        </a:solidFill>
        <a:latin typeface="Times New Roman" pitchFamily="18" charset="0"/>
        <a:ea typeface="+mn-ea"/>
        <a:cs typeface="+mn-cs"/>
      </a:defRPr>
    </a:lvl1pPr>
    <a:lvl2pPr marL="461963" algn="l" defTabSz="933450" rtl="0" fontAlgn="base">
      <a:spcBef>
        <a:spcPct val="30000"/>
      </a:spcBef>
      <a:spcAft>
        <a:spcPct val="0"/>
      </a:spcAft>
      <a:defRPr kumimoji="1" sz="1200" kern="1200">
        <a:solidFill>
          <a:schemeClr val="tx1"/>
        </a:solidFill>
        <a:latin typeface="Times New Roman" pitchFamily="18" charset="0"/>
        <a:ea typeface="+mn-ea"/>
        <a:cs typeface="+mn-cs"/>
      </a:defRPr>
    </a:lvl2pPr>
    <a:lvl3pPr marL="923925" algn="l" defTabSz="933450" rtl="0" fontAlgn="base">
      <a:spcBef>
        <a:spcPct val="30000"/>
      </a:spcBef>
      <a:spcAft>
        <a:spcPct val="0"/>
      </a:spcAft>
      <a:defRPr kumimoji="1" sz="1200" kern="1200">
        <a:solidFill>
          <a:schemeClr val="tx1"/>
        </a:solidFill>
        <a:latin typeface="Times New Roman" pitchFamily="18" charset="0"/>
        <a:ea typeface="+mn-ea"/>
        <a:cs typeface="+mn-cs"/>
      </a:defRPr>
    </a:lvl3pPr>
    <a:lvl4pPr marL="1387475" algn="l" defTabSz="933450" rtl="0" fontAlgn="base">
      <a:spcBef>
        <a:spcPct val="30000"/>
      </a:spcBef>
      <a:spcAft>
        <a:spcPct val="0"/>
      </a:spcAft>
      <a:defRPr kumimoji="1" sz="1200" kern="1200">
        <a:solidFill>
          <a:schemeClr val="tx1"/>
        </a:solidFill>
        <a:latin typeface="Times New Roman" pitchFamily="18" charset="0"/>
        <a:ea typeface="+mn-ea"/>
        <a:cs typeface="+mn-cs"/>
      </a:defRPr>
    </a:lvl4pPr>
    <a:lvl5pPr marL="1849438" algn="l" defTabSz="933450"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9518F-B298-4611-94E2-B0F423862F7D}" type="slidenum">
              <a:rPr lang="fr-FR"/>
              <a:pPr/>
              <a:t>1</a:t>
            </a:fld>
            <a:endParaRPr lang="fr-F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31DB2-54E8-435A-9923-0CADCA26D1C9}" type="slidenum">
              <a:rPr lang="fr-FR"/>
              <a:pPr/>
              <a:t>2</a:t>
            </a:fld>
            <a:endParaRPr lang="fr-F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A98A9-40A1-4488-A5B0-E53CE9126A7D}" type="slidenum">
              <a:rPr lang="fr-FR"/>
              <a:pPr/>
              <a:t>12</a:t>
            </a:fld>
            <a:endParaRPr lang="fr-F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DFCC9-CDCB-4090-A12B-80F6E540CABA}" type="slidenum">
              <a:rPr lang="fr-FR"/>
              <a:pPr/>
              <a:t>14</a:t>
            </a:fld>
            <a:endParaRPr lang="fr-F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66562"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ctr">
              <a:lnSpc>
                <a:spcPct val="100000"/>
              </a:lnSpc>
              <a:spcBef>
                <a:spcPct val="0"/>
              </a:spcBef>
              <a:buClrTx/>
              <a:buFontTx/>
              <a:buNone/>
            </a:pPr>
            <a:endParaRPr kumimoji="1" lang="fr-FR" sz="2400" i="0">
              <a:latin typeface="Times New Roman" pitchFamily="18" charset="0"/>
            </a:endParaRPr>
          </a:p>
        </p:txBody>
      </p:sp>
      <p:pic>
        <p:nvPicPr>
          <p:cNvPr id="66563" name="Picture 3" descr="A:\minispir.GIF"/>
          <p:cNvPicPr>
            <a:picLocks noChangeAspect="1" noChangeArrowheads="1"/>
          </p:cNvPicPr>
          <p:nvPr/>
        </p:nvPicPr>
        <p:blipFill>
          <a:blip r:embed="rId3" cstate="print"/>
          <a:srcRect/>
          <a:stretch>
            <a:fillRect/>
          </a:stretch>
        </p:blipFill>
        <p:spPr bwMode="ltGray">
          <a:xfrm>
            <a:off x="0" y="50800"/>
            <a:ext cx="1181100" cy="4286250"/>
          </a:xfrm>
          <a:prstGeom prst="rect">
            <a:avLst/>
          </a:prstGeom>
          <a:noFill/>
        </p:spPr>
      </p:pic>
      <p:sp>
        <p:nvSpPr>
          <p:cNvPr id="66564"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ctr">
              <a:lnSpc>
                <a:spcPct val="100000"/>
              </a:lnSpc>
              <a:spcBef>
                <a:spcPct val="0"/>
              </a:spcBef>
              <a:buClrTx/>
              <a:buFontTx/>
              <a:buNone/>
            </a:pPr>
            <a:endParaRPr kumimoji="1" lang="fr-FR" sz="2400" i="0">
              <a:latin typeface="Times New Roman" pitchFamily="18" charset="0"/>
            </a:endParaRPr>
          </a:p>
        </p:txBody>
      </p:sp>
      <p:pic>
        <p:nvPicPr>
          <p:cNvPr id="66565" name="Picture 5" descr="A:\minispir.GIF"/>
          <p:cNvPicPr>
            <a:picLocks noChangeAspect="1" noChangeArrowheads="1"/>
          </p:cNvPicPr>
          <p:nvPr/>
        </p:nvPicPr>
        <p:blipFill>
          <a:blip r:embed="rId3" cstate="print"/>
          <a:srcRect t="39999"/>
          <a:stretch>
            <a:fillRect/>
          </a:stretch>
        </p:blipFill>
        <p:spPr bwMode="ltGray">
          <a:xfrm>
            <a:off x="0" y="4222750"/>
            <a:ext cx="1181100" cy="2571750"/>
          </a:xfrm>
          <a:prstGeom prst="rect">
            <a:avLst/>
          </a:prstGeom>
          <a:noFill/>
        </p:spPr>
      </p:pic>
      <p:sp>
        <p:nvSpPr>
          <p:cNvPr id="66566" name="Rectangle 6"/>
          <p:cNvSpPr>
            <a:spLocks noGrp="1" noChangeArrowheads="1"/>
          </p:cNvSpPr>
          <p:nvPr>
            <p:ph type="ctrTitle"/>
          </p:nvPr>
        </p:nvSpPr>
        <p:spPr>
          <a:xfrm>
            <a:off x="914400" y="2057400"/>
            <a:ext cx="7721600" cy="1143000"/>
          </a:xfrm>
        </p:spPr>
        <p:txBody>
          <a:bodyPr/>
          <a:lstStyle>
            <a:lvl1pPr>
              <a:defRPr/>
            </a:lvl1pPr>
          </a:lstStyle>
          <a:p>
            <a:r>
              <a:rPr lang="fr-FR" smtClean="0"/>
              <a:t>Cliquez pour modifier le style du titre</a:t>
            </a:r>
            <a:endParaRPr lang="fr-FR"/>
          </a:p>
        </p:txBody>
      </p:sp>
      <p:sp>
        <p:nvSpPr>
          <p:cNvPr id="66567"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fr-FR" smtClean="0"/>
              <a:t>Cliquez pour modifier le style des sous-titres du masque</a:t>
            </a:r>
            <a:endParaRPr lang="fr-FR"/>
          </a:p>
        </p:txBody>
      </p:sp>
      <p:sp>
        <p:nvSpPr>
          <p:cNvPr id="66568" name="Rectangle 8"/>
          <p:cNvSpPr>
            <a:spLocks noGrp="1" noChangeArrowheads="1"/>
          </p:cNvSpPr>
          <p:nvPr>
            <p:ph type="dt" sz="quarter" idx="2"/>
          </p:nvPr>
        </p:nvSpPr>
        <p:spPr>
          <a:xfrm>
            <a:off x="1084263" y="6096000"/>
            <a:ext cx="1905000" cy="457200"/>
          </a:xfrm>
        </p:spPr>
        <p:txBody>
          <a:bodyPr/>
          <a:lstStyle>
            <a:lvl1pPr>
              <a:defRPr/>
            </a:lvl1pPr>
          </a:lstStyle>
          <a:p>
            <a:endParaRPr lang="fr-FR"/>
          </a:p>
        </p:txBody>
      </p:sp>
      <p:sp>
        <p:nvSpPr>
          <p:cNvPr id="66569" name="Rectangle 9"/>
          <p:cNvSpPr>
            <a:spLocks noGrp="1" noChangeArrowheads="1"/>
          </p:cNvSpPr>
          <p:nvPr>
            <p:ph type="ftr" sz="quarter" idx="3"/>
          </p:nvPr>
        </p:nvSpPr>
        <p:spPr>
          <a:xfrm>
            <a:off x="3522663" y="6096000"/>
            <a:ext cx="2895600" cy="457200"/>
          </a:xfrm>
        </p:spPr>
        <p:txBody>
          <a:bodyPr/>
          <a:lstStyle>
            <a:lvl1pPr>
              <a:defRPr/>
            </a:lvl1pPr>
          </a:lstStyle>
          <a:p>
            <a:endParaRPr lang="fr-FR"/>
          </a:p>
        </p:txBody>
      </p:sp>
      <p:sp>
        <p:nvSpPr>
          <p:cNvPr id="66570" name="Rectangle 10"/>
          <p:cNvSpPr>
            <a:spLocks noGrp="1" noChangeArrowheads="1"/>
          </p:cNvSpPr>
          <p:nvPr>
            <p:ph type="sldNum" sz="quarter" idx="4"/>
          </p:nvPr>
        </p:nvSpPr>
        <p:spPr>
          <a:xfrm>
            <a:off x="6951663" y="6096000"/>
            <a:ext cx="1905000" cy="457200"/>
          </a:xfrm>
        </p:spPr>
        <p:txBody>
          <a:bodyPr/>
          <a:lstStyle>
            <a:lvl1pPr>
              <a:defRPr/>
            </a:lvl1pPr>
          </a:lstStyle>
          <a:p>
            <a:fld id="{BDFD1BA6-CE70-49E3-BECC-0DC88777CFD2}"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E07CEA9F-C27E-40FD-99FE-5269EF2D8F6A}"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066800" y="381000"/>
            <a:ext cx="55626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D2716064-0848-4FF4-9F7A-03106766A12F}"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1066800" y="381000"/>
            <a:ext cx="7620000" cy="1143000"/>
          </a:xfrm>
        </p:spPr>
        <p:txBody>
          <a:bodyPr/>
          <a:lstStyle/>
          <a:p>
            <a:r>
              <a:rPr lang="fr-FR" smtClean="0"/>
              <a:t>Cliquez pour modifier le style du titre</a:t>
            </a:r>
            <a:endParaRPr lang="fr-FR"/>
          </a:p>
        </p:txBody>
      </p:sp>
      <p:sp>
        <p:nvSpPr>
          <p:cNvPr id="3" name="Espace réservé de l'image de la bibliothèque 2"/>
          <p:cNvSpPr>
            <a:spLocks noGrp="1"/>
          </p:cNvSpPr>
          <p:nvPr>
            <p:ph type="clipArt" sz="half" idx="1"/>
          </p:nvPr>
        </p:nvSpPr>
        <p:spPr>
          <a:xfrm>
            <a:off x="1066800" y="1752600"/>
            <a:ext cx="3733800" cy="4114800"/>
          </a:xfrm>
        </p:spPr>
        <p:txBody>
          <a:bodyPr/>
          <a:lstStyle/>
          <a:p>
            <a:r>
              <a:rPr lang="fr-FR" smtClean="0"/>
              <a:t>Cliquez sur l'icône pour ajouter une image de la bibliothèque</a:t>
            </a:r>
            <a:endParaRPr lang="fr-FR"/>
          </a:p>
        </p:txBody>
      </p:sp>
      <p:sp>
        <p:nvSpPr>
          <p:cNvPr id="4" name="Espace réservé du texte 3"/>
          <p:cNvSpPr>
            <a:spLocks noGrp="1"/>
          </p:cNvSpPr>
          <p:nvPr>
            <p:ph type="body" sz="half" idx="2"/>
          </p:nvPr>
        </p:nvSpPr>
        <p:spPr>
          <a:xfrm>
            <a:off x="4953000" y="1752600"/>
            <a:ext cx="37338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1014413" y="6107113"/>
            <a:ext cx="1905000" cy="457200"/>
          </a:xfrm>
        </p:spPr>
        <p:txBody>
          <a:bodyPr/>
          <a:lstStyle>
            <a:lvl1pPr>
              <a:defRPr/>
            </a:lvl1pPr>
          </a:lstStyle>
          <a:p>
            <a:endParaRPr lang="fr-FR"/>
          </a:p>
        </p:txBody>
      </p:sp>
      <p:sp>
        <p:nvSpPr>
          <p:cNvPr id="6" name="Espace réservé du pied de page 5"/>
          <p:cNvSpPr>
            <a:spLocks noGrp="1"/>
          </p:cNvSpPr>
          <p:nvPr>
            <p:ph type="ftr" sz="quarter" idx="11"/>
          </p:nvPr>
        </p:nvSpPr>
        <p:spPr>
          <a:xfrm>
            <a:off x="3452813" y="6107113"/>
            <a:ext cx="2895600" cy="45720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6881813" y="6107113"/>
            <a:ext cx="1905000" cy="457200"/>
          </a:xfrm>
        </p:spPr>
        <p:txBody>
          <a:bodyPr/>
          <a:lstStyle>
            <a:lvl1pPr>
              <a:defRPr/>
            </a:lvl1pPr>
          </a:lstStyle>
          <a:p>
            <a:fld id="{16533911-A063-48A8-8BBB-849F9AC5C342}"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032AA9F-7DDA-41AC-AB22-E8FEF4F9988C}"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47D6F43F-05DD-47DD-8A69-53739B8EC594}"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3EFCEBF5-47A9-46CE-BB30-95C11F3D433A}"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61476B94-17B2-41F7-8D00-1F4BCDE5303C}"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9285BDB2-7353-4E53-99EA-1EE54236B781}"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34BCC9C2-A526-42F1-8B50-5152054FCA5D}"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8C83EC2D-F649-4B15-808B-146F7581F857}"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FA01CF3C-A8C1-43FF-BBD6-916C5E3B82BD}"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a:lnSpc>
                <a:spcPct val="100000"/>
              </a:lnSpc>
              <a:spcBef>
                <a:spcPct val="0"/>
              </a:spcBef>
              <a:buClrTx/>
              <a:buFontTx/>
              <a:buNone/>
            </a:pPr>
            <a:endParaRPr kumimoji="1" lang="fr-FR" sz="2400" i="0">
              <a:latin typeface="Times New Roman" pitchFamily="18" charset="0"/>
            </a:endParaRPr>
          </a:p>
        </p:txBody>
      </p:sp>
      <p:sp>
        <p:nvSpPr>
          <p:cNvPr id="65539"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endParaRPr lang="fr-FR"/>
          </a:p>
        </p:txBody>
      </p:sp>
      <p:pic>
        <p:nvPicPr>
          <p:cNvPr id="65540" name="Picture 4" descr="A:\minispir.GIF"/>
          <p:cNvPicPr>
            <a:picLocks noChangeAspect="1" noChangeArrowheads="1"/>
          </p:cNvPicPr>
          <p:nvPr/>
        </p:nvPicPr>
        <p:blipFill>
          <a:blip r:embed="rId14" cstate="print"/>
          <a:srcRect b="5333"/>
          <a:stretch>
            <a:fillRect/>
          </a:stretch>
        </p:blipFill>
        <p:spPr bwMode="ltGray">
          <a:xfrm>
            <a:off x="0" y="50800"/>
            <a:ext cx="1181100" cy="4057650"/>
          </a:xfrm>
          <a:prstGeom prst="rect">
            <a:avLst/>
          </a:prstGeom>
          <a:noFill/>
        </p:spPr>
      </p:pic>
      <p:pic>
        <p:nvPicPr>
          <p:cNvPr id="65541" name="Picture 5" descr="A:\minispir.GIF"/>
          <p:cNvPicPr>
            <a:picLocks noChangeAspect="1" noChangeArrowheads="1"/>
          </p:cNvPicPr>
          <p:nvPr/>
        </p:nvPicPr>
        <p:blipFill>
          <a:blip r:embed="rId14" cstate="print"/>
          <a:srcRect t="39999"/>
          <a:stretch>
            <a:fillRect/>
          </a:stretch>
        </p:blipFill>
        <p:spPr bwMode="ltGray">
          <a:xfrm>
            <a:off x="0" y="4222750"/>
            <a:ext cx="1181100" cy="2571750"/>
          </a:xfrm>
          <a:prstGeom prst="rect">
            <a:avLst/>
          </a:prstGeom>
          <a:noFill/>
        </p:spPr>
      </p:pic>
      <p:sp>
        <p:nvSpPr>
          <p:cNvPr id="65542"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65543"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5544"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FontTx/>
              <a:buNone/>
              <a:defRPr sz="1400" i="0">
                <a:latin typeface="+mn-lt"/>
              </a:defRPr>
            </a:lvl1pPr>
          </a:lstStyle>
          <a:p>
            <a:endParaRPr lang="fr-FR"/>
          </a:p>
        </p:txBody>
      </p:sp>
      <p:sp>
        <p:nvSpPr>
          <p:cNvPr id="65545"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FontTx/>
              <a:buNone/>
              <a:defRPr sz="1400" i="0">
                <a:latin typeface="+mn-lt"/>
              </a:defRPr>
            </a:lvl1pPr>
          </a:lstStyle>
          <a:p>
            <a:endParaRPr lang="fr-FR"/>
          </a:p>
        </p:txBody>
      </p:sp>
      <p:sp>
        <p:nvSpPr>
          <p:cNvPr id="65546"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i="0">
                <a:latin typeface="+mn-lt"/>
              </a:defRPr>
            </a:lvl1pPr>
          </a:lstStyle>
          <a:p>
            <a:fld id="{D7C0791A-60EE-422A-9E49-94BB172BF556}"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wmf"/><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wmf"/><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wmf"/><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6.wmf"/><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8.png"/><Relationship Id="rId5" Type="http://schemas.openxmlformats.org/officeDocument/2006/relationships/oleObject" Target="../embeddings/oleObject2.bin"/><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10"/>
          <p:cNvSpPr>
            <a:spLocks noGrp="1" noChangeArrowheads="1"/>
          </p:cNvSpPr>
          <p:nvPr>
            <p:ph type="sldNum" sz="quarter" idx="4"/>
          </p:nvPr>
        </p:nvSpPr>
        <p:spPr/>
        <p:txBody>
          <a:bodyPr/>
          <a:lstStyle/>
          <a:p>
            <a:fld id="{ADDC62D4-56DA-4DB3-A34B-8D1128B8F972}" type="slidenum">
              <a:rPr lang="fr-FR"/>
              <a:pPr/>
              <a:t>1</a:t>
            </a:fld>
            <a:endParaRPr lang="fr-FR"/>
          </a:p>
        </p:txBody>
      </p:sp>
      <p:sp>
        <p:nvSpPr>
          <p:cNvPr id="4102" name="Rectangle 6"/>
          <p:cNvSpPr>
            <a:spLocks noGrp="1" noChangeArrowheads="1"/>
          </p:cNvSpPr>
          <p:nvPr>
            <p:ph type="ctrTitle"/>
          </p:nvPr>
        </p:nvSpPr>
        <p:spPr>
          <a:xfrm>
            <a:off x="971600" y="1556792"/>
            <a:ext cx="7772400" cy="3096344"/>
          </a:xfrm>
        </p:spPr>
        <p:txBody>
          <a:bodyPr/>
          <a:lstStyle/>
          <a:p>
            <a:r>
              <a:rPr lang="fr-FR" sz="12000" dirty="0">
                <a:solidFill>
                  <a:srgbClr val="A61029"/>
                </a:solidFill>
                <a:latin typeface="AR DARLING" pitchFamily="2" charset="0"/>
              </a:rPr>
              <a:t>P</a:t>
            </a:r>
            <a:r>
              <a:rPr lang="fr-FR" sz="12000" dirty="0">
                <a:solidFill>
                  <a:srgbClr val="D21506"/>
                </a:solidFill>
                <a:latin typeface="AR DARLING" pitchFamily="2" charset="0"/>
              </a:rPr>
              <a:t>A</a:t>
            </a:r>
            <a:r>
              <a:rPr lang="fr-FR" sz="12000" dirty="0">
                <a:solidFill>
                  <a:srgbClr val="EE762C"/>
                </a:solidFill>
                <a:latin typeface="AR DARLING" pitchFamily="2" charset="0"/>
              </a:rPr>
              <a:t>L</a:t>
            </a:r>
            <a:r>
              <a:rPr lang="fr-FR" sz="12000" dirty="0">
                <a:solidFill>
                  <a:srgbClr val="E0EA12"/>
                </a:solidFill>
                <a:latin typeface="AR DARLING" pitchFamily="2" charset="0"/>
              </a:rPr>
              <a:t>E</a:t>
            </a:r>
            <a:r>
              <a:rPr lang="fr-FR" sz="12000" dirty="0">
                <a:solidFill>
                  <a:srgbClr val="2F7D3A"/>
                </a:solidFill>
                <a:latin typeface="AR DARLING" pitchFamily="2" charset="0"/>
              </a:rPr>
              <a:t>T</a:t>
            </a:r>
            <a:r>
              <a:rPr lang="fr-FR" sz="12000" dirty="0">
                <a:solidFill>
                  <a:srgbClr val="3521AD"/>
                </a:solidFill>
                <a:latin typeface="AR DARLING" pitchFamily="2" charset="0"/>
              </a:rPr>
              <a:t>T</a:t>
            </a:r>
            <a:r>
              <a:rPr lang="fr-FR" sz="12000" dirty="0">
                <a:solidFill>
                  <a:srgbClr val="8917B7"/>
                </a:solidFill>
                <a:latin typeface="AR DARLING" pitchFamily="2" charset="0"/>
              </a:rPr>
              <a:t>E</a:t>
            </a:r>
          </a:p>
        </p:txBody>
      </p:sp>
      <p:sp>
        <p:nvSpPr>
          <p:cNvPr id="4100" name="Rectangle 4"/>
          <p:cNvSpPr>
            <a:spLocks noChangeArrowheads="1"/>
          </p:cNvSpPr>
          <p:nvPr/>
        </p:nvSpPr>
        <p:spPr bwMode="auto">
          <a:xfrm>
            <a:off x="2057400" y="2895600"/>
            <a:ext cx="2057400" cy="1981200"/>
          </a:xfrm>
          <a:prstGeom prst="rect">
            <a:avLst/>
          </a:prstGeom>
          <a:noFill/>
          <a:ln w="9525">
            <a:noFill/>
            <a:miter lim="800000"/>
            <a:headEnd/>
            <a:tailEnd/>
          </a:ln>
          <a:effectLst/>
        </p:spPr>
        <p:txBody>
          <a:bodyPr wrap="none" lIns="92075" tIns="46038" rIns="92075" bIns="46038" anchor="ctr"/>
          <a:lstStyle/>
          <a:p>
            <a:pPr algn="ctr" eaLnBrk="0" hangingPunct="0">
              <a:lnSpc>
                <a:spcPct val="100000"/>
              </a:lnSpc>
              <a:spcBef>
                <a:spcPct val="0"/>
              </a:spcBef>
              <a:buClrTx/>
              <a:buFontTx/>
              <a:buNone/>
            </a:pPr>
            <a:endParaRPr kumimoji="1" lang="fr-FR" sz="2400" i="0">
              <a:latin typeface="Times New Roman" pitchFamily="18" charset="0"/>
            </a:endParaRPr>
          </a:p>
        </p:txBody>
      </p:sp>
      <p:sp>
        <p:nvSpPr>
          <p:cNvPr id="4101" name="Rectangle 5"/>
          <p:cNvSpPr>
            <a:spLocks noChangeArrowheads="1"/>
          </p:cNvSpPr>
          <p:nvPr/>
        </p:nvSpPr>
        <p:spPr bwMode="auto">
          <a:xfrm>
            <a:off x="9555163" y="92075"/>
            <a:ext cx="3733800" cy="6765925"/>
          </a:xfrm>
          <a:prstGeom prst="rect">
            <a:avLst/>
          </a:prstGeom>
          <a:solidFill>
            <a:srgbClr val="FFFFFF"/>
          </a:solidFill>
          <a:ln w="12700" cap="sq">
            <a:solidFill>
              <a:srgbClr val="B2B2B2"/>
            </a:solidFill>
            <a:miter lim="800000"/>
            <a:headEnd/>
            <a:tailEnd/>
          </a:ln>
          <a:effectLst/>
        </p:spPr>
        <p:txBody>
          <a:bodyPr lIns="136525" tIns="182562" rIns="136525" bIns="182562"/>
          <a:lstStyle/>
          <a:p>
            <a:pPr marL="238125" indent="-238125" algn="l" eaLnBrk="0" hangingPunct="0">
              <a:lnSpc>
                <a:spcPct val="100000"/>
              </a:lnSpc>
              <a:spcBef>
                <a:spcPct val="0"/>
              </a:spcBef>
              <a:buClrTx/>
              <a:buFontTx/>
              <a:buNone/>
            </a:pPr>
            <a:endParaRPr kumimoji="1" lang="fr-FR" b="1" i="0">
              <a:solidFill>
                <a:srgbClr val="000000"/>
              </a:solidFill>
              <a:latin typeface="Arial" pitchFamily="34" charset="0"/>
            </a:endParaRPr>
          </a:p>
          <a:p>
            <a:pPr marL="238125" indent="-238125" algn="l" eaLnBrk="0" hangingPunct="0">
              <a:lnSpc>
                <a:spcPct val="100000"/>
              </a:lnSpc>
              <a:spcBef>
                <a:spcPct val="0"/>
              </a:spcBef>
              <a:buClrTx/>
              <a:buFontTx/>
              <a:buNone/>
            </a:pPr>
            <a:r>
              <a:rPr kumimoji="1" lang="fr-FR" b="1" i="0">
                <a:solidFill>
                  <a:srgbClr val="000000"/>
                </a:solidFill>
                <a:latin typeface="Arial" pitchFamily="34" charset="0"/>
              </a:rPr>
              <a:t>Pour insérer le logo de votre société sur cette diapositive :</a:t>
            </a:r>
          </a:p>
          <a:p>
            <a:pPr marL="238125" indent="-238125" algn="l" eaLnBrk="0" hangingPunct="0">
              <a:lnSpc>
                <a:spcPct val="100000"/>
              </a:lnSpc>
              <a:spcBef>
                <a:spcPct val="0"/>
              </a:spcBef>
              <a:buClrTx/>
              <a:buFontTx/>
              <a:buChar char="•"/>
            </a:pPr>
            <a:r>
              <a:rPr kumimoji="1" lang="fr-FR" b="1" i="0">
                <a:solidFill>
                  <a:srgbClr val="000000"/>
                </a:solidFill>
                <a:latin typeface="Arial" pitchFamily="34" charset="0"/>
              </a:rPr>
              <a:t>Dans le menu Insertion, cliquez sur Image.</a:t>
            </a:r>
          </a:p>
          <a:p>
            <a:pPr marL="238125" indent="-238125" algn="l" eaLnBrk="0" hangingPunct="0">
              <a:lnSpc>
                <a:spcPct val="100000"/>
              </a:lnSpc>
              <a:spcBef>
                <a:spcPct val="0"/>
              </a:spcBef>
              <a:buClrTx/>
              <a:buFontTx/>
              <a:buChar char="•"/>
            </a:pPr>
            <a:r>
              <a:rPr kumimoji="1" lang="fr-FR" b="1" i="0">
                <a:solidFill>
                  <a:srgbClr val="000000"/>
                </a:solidFill>
                <a:latin typeface="Arial" pitchFamily="34" charset="0"/>
              </a:rPr>
              <a:t>Recherchez le fichier de votre logo.</a:t>
            </a:r>
          </a:p>
          <a:p>
            <a:pPr marL="238125" indent="-238125" algn="l" eaLnBrk="0" hangingPunct="0">
              <a:lnSpc>
                <a:spcPct val="100000"/>
              </a:lnSpc>
              <a:spcBef>
                <a:spcPct val="0"/>
              </a:spcBef>
              <a:buClrTx/>
              <a:buFontTx/>
              <a:buChar char="•"/>
            </a:pPr>
            <a:r>
              <a:rPr kumimoji="1" lang="fr-FR" b="1" i="0">
                <a:solidFill>
                  <a:srgbClr val="000000"/>
                </a:solidFill>
                <a:latin typeface="Arial" pitchFamily="34" charset="0"/>
              </a:rPr>
              <a:t>Cliquez sur OK.</a:t>
            </a:r>
          </a:p>
          <a:p>
            <a:pPr marL="238125" indent="-238125" algn="l" eaLnBrk="0" hangingPunct="0">
              <a:lnSpc>
                <a:spcPct val="100000"/>
              </a:lnSpc>
              <a:spcBef>
                <a:spcPct val="0"/>
              </a:spcBef>
              <a:buClrTx/>
              <a:buFontTx/>
              <a:buNone/>
            </a:pPr>
            <a:endParaRPr kumimoji="1" lang="fr-FR" b="1" i="0">
              <a:solidFill>
                <a:srgbClr val="000000"/>
              </a:solidFill>
              <a:latin typeface="Arial" pitchFamily="34" charset="0"/>
            </a:endParaRPr>
          </a:p>
          <a:p>
            <a:pPr marL="238125" indent="-238125" algn="l" eaLnBrk="0" hangingPunct="0">
              <a:lnSpc>
                <a:spcPct val="100000"/>
              </a:lnSpc>
              <a:spcBef>
                <a:spcPct val="0"/>
              </a:spcBef>
              <a:buClrTx/>
              <a:buFontTx/>
              <a:buNone/>
            </a:pPr>
            <a:r>
              <a:rPr kumimoji="1" lang="fr-FR" b="1" i="0">
                <a:solidFill>
                  <a:srgbClr val="000000"/>
                </a:solidFill>
                <a:latin typeface="Arial" pitchFamily="34" charset="0"/>
              </a:rPr>
              <a:t>Pour redimensionner le logo :</a:t>
            </a:r>
          </a:p>
          <a:p>
            <a:pPr marL="238125" indent="-238125" algn="l" eaLnBrk="0" hangingPunct="0">
              <a:lnSpc>
                <a:spcPct val="100000"/>
              </a:lnSpc>
              <a:spcBef>
                <a:spcPct val="0"/>
              </a:spcBef>
              <a:buClrTx/>
              <a:buFontTx/>
              <a:buChar char="•"/>
            </a:pPr>
            <a:r>
              <a:rPr kumimoji="1" lang="fr-FR" b="1" i="0">
                <a:solidFill>
                  <a:srgbClr val="000000"/>
                </a:solidFill>
                <a:latin typeface="Arial" pitchFamily="34" charset="0"/>
              </a:rPr>
              <a:t>Cliquez sur le logo. Les petits carrés qui apparaissent à l'extérieur du logo sont appelés « poignées de redimensionnement ».</a:t>
            </a:r>
          </a:p>
          <a:p>
            <a:pPr marL="238125" indent="-238125" algn="l" eaLnBrk="0" hangingPunct="0">
              <a:lnSpc>
                <a:spcPct val="100000"/>
              </a:lnSpc>
              <a:spcBef>
                <a:spcPct val="0"/>
              </a:spcBef>
              <a:buClrTx/>
              <a:buFontTx/>
              <a:buChar char="•"/>
            </a:pPr>
            <a:r>
              <a:rPr kumimoji="1" lang="fr-FR" b="1" i="0">
                <a:solidFill>
                  <a:srgbClr val="000000"/>
                </a:solidFill>
                <a:latin typeface="Arial" pitchFamily="34" charset="0"/>
              </a:rPr>
              <a:t>Utilisez-les pour redimensionner l'objet.</a:t>
            </a:r>
          </a:p>
          <a:p>
            <a:pPr marL="238125" indent="-238125" algn="l" eaLnBrk="0" hangingPunct="0">
              <a:lnSpc>
                <a:spcPct val="100000"/>
              </a:lnSpc>
              <a:spcBef>
                <a:spcPct val="0"/>
              </a:spcBef>
              <a:buClrTx/>
              <a:buFontTx/>
              <a:buChar char="•"/>
            </a:pPr>
            <a:r>
              <a:rPr kumimoji="1" lang="fr-FR" b="1" i="0">
                <a:solidFill>
                  <a:srgbClr val="000000"/>
                </a:solidFill>
                <a:latin typeface="Arial" pitchFamily="34" charset="0"/>
              </a:rPr>
              <a:t>Si vous maintenez la touche Maj enfoncée avant de les utiliser, vous conserverez les proportions de l'objet que vous souhaitez redimensionner.</a:t>
            </a:r>
          </a:p>
        </p:txBody>
      </p:sp>
      <p:pic>
        <p:nvPicPr>
          <p:cNvPr id="4107" name="Picture 11"/>
          <p:cNvPicPr>
            <a:picLocks noChangeAspect="1" noChangeArrowheads="1"/>
          </p:cNvPicPr>
          <p:nvPr/>
        </p:nvPicPr>
        <p:blipFill>
          <a:blip r:embed="rId3" cstate="print"/>
          <a:srcRect l="4500" t="12392" r="4500" b="4646"/>
          <a:stretch>
            <a:fillRect/>
          </a:stretch>
        </p:blipFill>
        <p:spPr bwMode="auto">
          <a:xfrm>
            <a:off x="5292080" y="4797152"/>
            <a:ext cx="3106332" cy="1567001"/>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lt">
                                    <p:tmPct val="100000"/>
                                  </p:iterate>
                                  <p:childTnLst>
                                    <p:set>
                                      <p:cBhvr>
                                        <p:cTn id="6" dur="1" fill="hold">
                                          <p:stCondLst>
                                            <p:cond delay="0"/>
                                          </p:stCondLst>
                                        </p:cTn>
                                        <p:tgtEl>
                                          <p:spTgt spid="4102"/>
                                        </p:tgtEl>
                                        <p:attrNameLst>
                                          <p:attrName>style.visibility</p:attrName>
                                        </p:attrNameLst>
                                      </p:cBhvr>
                                      <p:to>
                                        <p:strVal val="visible"/>
                                      </p:to>
                                    </p:set>
                                    <p:animEffect transition="in" filter="checkerboard(across)">
                                      <p:cBhvr>
                                        <p:cTn id="7" dur="75"/>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7"/>
                                        </p:tgtEl>
                                        <p:attrNameLst>
                                          <p:attrName>style.visibility</p:attrName>
                                        </p:attrNameLst>
                                      </p:cBhvr>
                                      <p:to>
                                        <p:strVal val="visible"/>
                                      </p:to>
                                    </p:set>
                                    <p:anim calcmode="lin" valueType="num">
                                      <p:cBhvr additive="base">
                                        <p:cTn id="12" dur="500" fill="hold"/>
                                        <p:tgtEl>
                                          <p:spTgt spid="4107"/>
                                        </p:tgtEl>
                                        <p:attrNameLst>
                                          <p:attrName>ppt_x</p:attrName>
                                        </p:attrNameLst>
                                      </p:cBhvr>
                                      <p:tavLst>
                                        <p:tav tm="0">
                                          <p:val>
                                            <p:strVal val="#ppt_x"/>
                                          </p:val>
                                        </p:tav>
                                        <p:tav tm="100000">
                                          <p:val>
                                            <p:strVal val="#ppt_x"/>
                                          </p:val>
                                        </p:tav>
                                      </p:tavLst>
                                    </p:anim>
                                    <p:anim calcmode="lin" valueType="num">
                                      <p:cBhvr additive="base">
                                        <p:cTn id="13"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990600" y="260649"/>
            <a:ext cx="7924800" cy="6598730"/>
          </a:xfrm>
          <a:prstGeom prst="rect">
            <a:avLst/>
          </a:prstGeom>
          <a:noFill/>
          <a:ln w="9525">
            <a:noFill/>
            <a:miter lim="800000"/>
            <a:headEnd/>
            <a:tailEnd/>
          </a:ln>
          <a:effectLst/>
        </p:spPr>
        <p:txBody>
          <a:bodyPr wrap="square">
            <a:spAutoFit/>
          </a:bodyPr>
          <a:lstStyle/>
          <a:p>
            <a:pPr algn="ctr">
              <a:buClrTx/>
              <a:buFontTx/>
              <a:buNone/>
            </a:pPr>
            <a:r>
              <a:rPr lang="fr-FR" sz="1400" b="1" i="0" dirty="0">
                <a:solidFill>
                  <a:srgbClr val="8917B7"/>
                </a:solidFill>
              </a:rPr>
              <a:t>«  La Cause des Enfants »</a:t>
            </a:r>
            <a:endParaRPr lang="fr-FR" sz="1400" i="0" dirty="0">
              <a:solidFill>
                <a:srgbClr val="8917B7"/>
              </a:solidFill>
            </a:endParaRPr>
          </a:p>
          <a:p>
            <a:pPr algn="l">
              <a:buClrTx/>
              <a:buFontTx/>
              <a:buNone/>
            </a:pPr>
            <a:r>
              <a:rPr lang="fr-FR" sz="1400" i="0" dirty="0"/>
              <a:t>				Extraits du livre de Françoise </a:t>
            </a:r>
            <a:r>
              <a:rPr lang="fr-FR" sz="1400" b="1" i="0" dirty="0"/>
              <a:t>DOLTO</a:t>
            </a:r>
            <a:endParaRPr lang="fr-FR" sz="1400" b="1" i="0" dirty="0">
              <a:latin typeface="Comic Sans MS" pitchFamily="66" charset="0"/>
            </a:endParaRPr>
          </a:p>
          <a:p>
            <a:pPr algn="l">
              <a:buClrTx/>
              <a:buFontTx/>
              <a:buChar char="•"/>
            </a:pPr>
            <a:endParaRPr lang="fr-FR" sz="1400" i="0" dirty="0">
              <a:latin typeface="Comic Sans MS" pitchFamily="66" charset="0"/>
            </a:endParaRPr>
          </a:p>
          <a:p>
            <a:pPr>
              <a:buClr>
                <a:schemeClr val="hlink"/>
              </a:buClr>
              <a:buFont typeface="Wingdings" pitchFamily="2" charset="2"/>
              <a:buChar char="ü"/>
            </a:pPr>
            <a:r>
              <a:rPr lang="fr-FR" sz="1400" dirty="0"/>
              <a:t>Le plus grand drame de la condition humaine est qu’au moment de plus vive créativité, de plus forte voyance, nous soyons placés sous la dépendance de l’adulte.</a:t>
            </a:r>
            <a:r>
              <a:rPr lang="fr-FR" sz="1400" dirty="0">
                <a:latin typeface="Comic Sans MS" pitchFamily="66" charset="0"/>
              </a:rPr>
              <a:t> </a:t>
            </a:r>
            <a:r>
              <a:rPr lang="fr-FR" sz="1400" dirty="0"/>
              <a:t>L’immaturité physique accompagne paradoxalement une extraordinaire précocité de génie naturel et de sensibilité.</a:t>
            </a:r>
            <a:endParaRPr lang="fr-FR" sz="1400" dirty="0">
              <a:latin typeface="Comic Sans MS" pitchFamily="66" charset="0"/>
            </a:endParaRPr>
          </a:p>
          <a:p>
            <a:pPr>
              <a:buClr>
                <a:schemeClr val="hlink"/>
              </a:buClr>
              <a:buFont typeface="Wingdings" pitchFamily="2" charset="2"/>
              <a:buChar char="ü"/>
            </a:pPr>
            <a:endParaRPr lang="fr-FR" sz="1400" dirty="0">
              <a:latin typeface="Comic Sans MS" pitchFamily="66" charset="0"/>
            </a:endParaRPr>
          </a:p>
          <a:p>
            <a:pPr>
              <a:buClr>
                <a:schemeClr val="hlink"/>
              </a:buClr>
              <a:buFont typeface="Wingdings" pitchFamily="2" charset="2"/>
              <a:buChar char="ü"/>
            </a:pPr>
            <a:r>
              <a:rPr lang="fr-FR" sz="1400" dirty="0"/>
              <a:t>Actuellement, nous connaissons et observons tellement d’enfants qui ne sont pas humanisés par rapport à leurs pulsions, c’est-à-dire qu’ils n’ont pas d’éthique pour devenir eux-mêmes des créateurs, des êtres humains qui ont le droit de penser, d’aimer, de se diriger, d’avoir des initiatives.</a:t>
            </a:r>
            <a:endParaRPr lang="fr-FR" sz="1400" dirty="0">
              <a:latin typeface="Comic Sans MS" pitchFamily="66" charset="0"/>
            </a:endParaRPr>
          </a:p>
          <a:p>
            <a:pPr>
              <a:buClr>
                <a:schemeClr val="hlink"/>
              </a:buClr>
              <a:buFont typeface="Wingdings" pitchFamily="2" charset="2"/>
              <a:buChar char="ü"/>
            </a:pPr>
            <a:endParaRPr lang="fr-FR" sz="1400" dirty="0">
              <a:latin typeface="Comic Sans MS" pitchFamily="66" charset="0"/>
            </a:endParaRPr>
          </a:p>
          <a:p>
            <a:pPr>
              <a:buClr>
                <a:schemeClr val="hlink"/>
              </a:buClr>
              <a:buFont typeface="Wingdings" pitchFamily="2" charset="2"/>
              <a:buChar char="ü"/>
            </a:pPr>
            <a:r>
              <a:rPr lang="fr-FR" sz="1400" dirty="0"/>
              <a:t>La société adulte a de la peine à scruter l’enfance dans sa réalité intrinsèque, sans recourir à un critère d’ordre économique, rendement, rentabilité.</a:t>
            </a:r>
          </a:p>
          <a:p>
            <a:pPr>
              <a:buClr>
                <a:schemeClr val="hlink"/>
              </a:buClr>
              <a:buFont typeface="Wingdings" pitchFamily="2" charset="2"/>
              <a:buChar char="ü"/>
            </a:pPr>
            <a:endParaRPr lang="fr-FR" sz="1400" dirty="0">
              <a:latin typeface="Comic Sans MS" pitchFamily="66" charset="0"/>
            </a:endParaRPr>
          </a:p>
          <a:p>
            <a:pPr>
              <a:buClr>
                <a:schemeClr val="hlink"/>
              </a:buClr>
              <a:buFont typeface="Wingdings" pitchFamily="2" charset="2"/>
              <a:buChar char="ü"/>
            </a:pPr>
            <a:r>
              <a:rPr lang="fr-FR" sz="1400" dirty="0"/>
              <a:t>Chaque fois qu’on veut bien considérer sa créativité, on attend de lui quelque production artistique ou scientifique : s’il cesse d’être traiter en innocent, futile il est le nain intelligent, le petit adulte, l’enfant prodige.</a:t>
            </a:r>
            <a:r>
              <a:rPr lang="fr-FR" sz="1400" dirty="0">
                <a:latin typeface="Comic Sans MS" pitchFamily="66" charset="0"/>
              </a:rPr>
              <a:t> </a:t>
            </a:r>
            <a:r>
              <a:rPr lang="fr-FR" sz="1400" dirty="0"/>
              <a:t>Sa créativité n’est reconnue que si elle profite au monde des adultes.</a:t>
            </a:r>
            <a:endParaRPr lang="fr-FR" sz="1400" dirty="0">
              <a:latin typeface="Comic Sans MS" pitchFamily="66" charset="0"/>
            </a:endParaRPr>
          </a:p>
          <a:p>
            <a:pPr>
              <a:buClr>
                <a:schemeClr val="hlink"/>
              </a:buClr>
              <a:buFont typeface="Wingdings" pitchFamily="2" charset="2"/>
              <a:buNone/>
            </a:pPr>
            <a:endParaRPr lang="fr-FR" sz="1400" dirty="0">
              <a:latin typeface="Comic Sans MS" pitchFamily="66" charset="0"/>
            </a:endParaRPr>
          </a:p>
          <a:p>
            <a:pPr>
              <a:buClr>
                <a:schemeClr val="hlink"/>
              </a:buClr>
              <a:buFont typeface="Wingdings" pitchFamily="2" charset="2"/>
              <a:buChar char="ü"/>
            </a:pPr>
            <a:r>
              <a:rPr lang="fr-FR" sz="1400" dirty="0"/>
              <a:t>Dans ce sens, la créativité est moins le fait de l’enfant de moins de dix ans que de l’adolescent.</a:t>
            </a:r>
            <a:r>
              <a:rPr lang="fr-FR" sz="1400" dirty="0">
                <a:latin typeface="Comic Sans MS" pitchFamily="66" charset="0"/>
              </a:rPr>
              <a:t> </a:t>
            </a:r>
            <a:r>
              <a:rPr lang="fr-FR" sz="1400" dirty="0"/>
              <a:t>Les dix premières années de la vie correspondent au pleine épanouissement de la spontanéité. L’enfant est capable d’une invention très divers, d’un jaillissement perpétuel dans sa vie quotidienne.</a:t>
            </a:r>
          </a:p>
          <a:p>
            <a:pPr>
              <a:buClr>
                <a:schemeClr val="hlink"/>
              </a:buClr>
              <a:buFont typeface="Wingdings" pitchFamily="2" charset="2"/>
              <a:buChar char="ü"/>
            </a:pPr>
            <a:endParaRPr lang="fr-FR" sz="1400" dirty="0">
              <a:latin typeface="Comic Sans MS" pitchFamily="66" charset="0"/>
            </a:endParaRPr>
          </a:p>
          <a:p>
            <a:pPr>
              <a:buClr>
                <a:schemeClr val="hlink"/>
              </a:buClr>
              <a:buFont typeface="Wingdings" pitchFamily="2" charset="2"/>
              <a:buChar char="ü"/>
            </a:pPr>
            <a:r>
              <a:rPr lang="fr-FR" sz="1400" dirty="0"/>
              <a:t>En exerçant sa spontanéité, l’enfant libère son génie propre qui n’est fait pas de lui pour autant un petit génie, ni artiste, ni savant.</a:t>
            </a:r>
            <a:endParaRPr lang="fr-FR" sz="1400" dirty="0">
              <a:latin typeface="Comic Sans MS" pitchFamily="66" charset="0"/>
            </a:endParaRPr>
          </a:p>
          <a:p>
            <a:pPr>
              <a:buClr>
                <a:schemeClr val="hlink"/>
              </a:buClr>
              <a:buFont typeface="Wingdings" pitchFamily="2" charset="2"/>
              <a:buChar char="ü"/>
            </a:pPr>
            <a:endParaRPr lang="fr-FR" sz="1400" dirty="0">
              <a:latin typeface="Comic Sans MS" pitchFamily="66" charset="0"/>
            </a:endParaRPr>
          </a:p>
          <a:p>
            <a:pPr algn="l">
              <a:buClr>
                <a:schemeClr val="hlink"/>
              </a:buClr>
              <a:buFont typeface="Wingdings" pitchFamily="2" charset="2"/>
              <a:buChar char="ü"/>
            </a:pPr>
            <a:r>
              <a:rPr lang="fr-FR" sz="1400" dirty="0"/>
              <a:t>C’est le génie de la liberté qui est la chose au monde la mieux partagée par tous les enfants qui ne sont pas trop tôt engagés dans la compétition</a:t>
            </a:r>
          </a:p>
          <a:p>
            <a:pPr algn="l">
              <a:buClrTx/>
              <a:buFontTx/>
              <a:buChar char="•"/>
            </a:pPr>
            <a:endParaRPr lang="fr-FR" sz="1400" i="0" dirty="0"/>
          </a:p>
        </p:txBody>
      </p:sp>
      <p:sp>
        <p:nvSpPr>
          <p:cNvPr id="3" name="Espace réservé du numéro de diapositive 2"/>
          <p:cNvSpPr>
            <a:spLocks noGrp="1"/>
          </p:cNvSpPr>
          <p:nvPr>
            <p:ph type="sldNum" sz="quarter" idx="12"/>
          </p:nvPr>
        </p:nvSpPr>
        <p:spPr/>
        <p:txBody>
          <a:bodyPr/>
          <a:lstStyle/>
          <a:p>
            <a:fld id="{34BCC9C2-A526-42F1-8B50-5152054FCA5D}" type="slidenum">
              <a:rPr lang="fr-FR" smtClean="0"/>
              <a:pPr/>
              <a:t>10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fltVal val="0"/>
                                          </p:val>
                                        </p:tav>
                                        <p:tav tm="100000">
                                          <p:val>
                                            <p:strVal val="#ppt_w"/>
                                          </p:val>
                                        </p:tav>
                                      </p:tavLst>
                                    </p:anim>
                                    <p:anim calcmode="lin" valueType="num">
                                      <p:cBhvr>
                                        <p:cTn id="8" dur="1000" fill="hold"/>
                                        <p:tgtEl>
                                          <p:spTgt spid="51202"/>
                                        </p:tgtEl>
                                        <p:attrNameLst>
                                          <p:attrName>ppt_h</p:attrName>
                                        </p:attrNameLst>
                                      </p:cBhvr>
                                      <p:tavLst>
                                        <p:tav tm="0">
                                          <p:val>
                                            <p:fltVal val="0"/>
                                          </p:val>
                                        </p:tav>
                                        <p:tav tm="100000">
                                          <p:val>
                                            <p:strVal val="#ppt_h"/>
                                          </p:val>
                                        </p:tav>
                                      </p:tavLst>
                                    </p:anim>
                                    <p:anim calcmode="lin" valueType="num">
                                      <p:cBhvr>
                                        <p:cTn id="9" dur="1000" fill="hold"/>
                                        <p:tgtEl>
                                          <p:spTgt spid="512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914400" y="1905000"/>
            <a:ext cx="7772400" cy="4343400"/>
          </a:xfrm>
        </p:spPr>
        <p:txBody>
          <a:bodyPr/>
          <a:lstStyle/>
          <a:p>
            <a:pPr algn="just">
              <a:buFontTx/>
              <a:buNone/>
            </a:pPr>
            <a:r>
              <a:rPr lang="fr-FR" sz="3000" i="1">
                <a:solidFill>
                  <a:srgbClr val="000000"/>
                </a:solidFill>
                <a:latin typeface="Short Hand"/>
                <a:cs typeface="Times New Roman" pitchFamily="18" charset="0"/>
              </a:rPr>
              <a:t>	</a:t>
            </a:r>
            <a:r>
              <a:rPr lang="fr-FR" sz="1600" i="1">
                <a:solidFill>
                  <a:srgbClr val="000000"/>
                </a:solidFill>
                <a:latin typeface="Short Hand"/>
                <a:cs typeface="Times New Roman" pitchFamily="18" charset="0"/>
              </a:rPr>
              <a:t>Il est important de noter que Martine BARBE, animatrice de l’atelier, est une artiste autodidacte. Passionnée par le dessin depuis toujours, elle acquiert la maîtrise des techniques et matériaux par sa recherche personnelle afin d’alimenter sa démarche.</a:t>
            </a:r>
          </a:p>
          <a:p>
            <a:pPr algn="just">
              <a:buFontTx/>
              <a:buNone/>
            </a:pPr>
            <a:endParaRPr lang="fr-FR" sz="1600" i="1">
              <a:solidFill>
                <a:srgbClr val="000000"/>
              </a:solidFill>
              <a:latin typeface="Short Hand"/>
              <a:cs typeface="Times New Roman" pitchFamily="18" charset="0"/>
            </a:endParaRPr>
          </a:p>
          <a:p>
            <a:pPr algn="just">
              <a:buClr>
                <a:schemeClr val="accent1"/>
              </a:buClr>
              <a:buFont typeface="Wingdings" pitchFamily="2" charset="2"/>
              <a:buChar char="v"/>
            </a:pPr>
            <a:r>
              <a:rPr lang="fr-FR" sz="1600" i="1">
                <a:solidFill>
                  <a:srgbClr val="000000"/>
                </a:solidFill>
                <a:latin typeface="Short Hand"/>
                <a:cs typeface="Times New Roman" pitchFamily="18" charset="0"/>
              </a:rPr>
              <a:t>Son parcours de vie n’est pas anodin  en ce qui concerne la création de </a:t>
            </a:r>
            <a:r>
              <a:rPr lang="fr-FR" sz="1600" i="1">
                <a:solidFill>
                  <a:srgbClr val="000000"/>
                </a:solidFill>
                <a:latin typeface="Bazooka" pitchFamily="2" charset="0"/>
                <a:cs typeface="Times New Roman" pitchFamily="18" charset="0"/>
              </a:rPr>
              <a:t>PALETTE</a:t>
            </a:r>
            <a:r>
              <a:rPr lang="fr-FR" sz="1600" i="1">
                <a:solidFill>
                  <a:srgbClr val="000000"/>
                </a:solidFill>
                <a:latin typeface="Short Hand"/>
                <a:cs typeface="Times New Roman" pitchFamily="18" charset="0"/>
              </a:rPr>
              <a:t>.</a:t>
            </a:r>
          </a:p>
          <a:p>
            <a:pPr algn="just">
              <a:buClr>
                <a:schemeClr val="accent1"/>
              </a:buClr>
              <a:buFont typeface="Wingdings" pitchFamily="2" charset="2"/>
              <a:buChar char="v"/>
            </a:pPr>
            <a:endParaRPr lang="fr-FR" sz="1600">
              <a:cs typeface="Times New Roman" pitchFamily="18" charset="0"/>
            </a:endParaRPr>
          </a:p>
          <a:p>
            <a:pPr algn="just">
              <a:buClr>
                <a:schemeClr val="accent1"/>
              </a:buClr>
              <a:buFont typeface="Wingdings" pitchFamily="2" charset="2"/>
              <a:buChar char="v"/>
            </a:pPr>
            <a:r>
              <a:rPr lang="fr-FR" sz="1600" i="1">
                <a:solidFill>
                  <a:srgbClr val="000000"/>
                </a:solidFill>
                <a:latin typeface="Short Hand"/>
                <a:cs typeface="Times New Roman" pitchFamily="18" charset="0"/>
              </a:rPr>
              <a:t>Maman de quatre enfants et assistante maternelle confirmée, elle a développé des qualités relationnelles à la petite enfance qui sont les conditions essentielles de la création de l’atelier. C’est elle qui insufflera le code d’éthique relationnelle que nous avons, ensemble,  développé dans ce dossier.</a:t>
            </a:r>
            <a:endParaRPr lang="fr-FR" sz="1600">
              <a:cs typeface="Times New Roman" pitchFamily="18" charset="0"/>
            </a:endParaRPr>
          </a:p>
          <a:p>
            <a:pPr algn="just">
              <a:buClr>
                <a:schemeClr val="accent1"/>
              </a:buClr>
              <a:buFont typeface="Wingdings" pitchFamily="2" charset="2"/>
              <a:buNone/>
            </a:pPr>
            <a:endParaRPr lang="fr-FR" sz="1600">
              <a:cs typeface="Times New Roman" pitchFamily="18" charset="0"/>
            </a:endParaRPr>
          </a:p>
          <a:p>
            <a:pPr algn="just">
              <a:buClr>
                <a:schemeClr val="accent1"/>
              </a:buClr>
              <a:buFont typeface="Wingdings" pitchFamily="2" charset="2"/>
              <a:buChar char="v"/>
            </a:pPr>
            <a:r>
              <a:rPr lang="fr-FR" sz="1600" i="1">
                <a:solidFill>
                  <a:srgbClr val="000000"/>
                </a:solidFill>
                <a:latin typeface="Short Hand"/>
                <a:cs typeface="Times New Roman" pitchFamily="18" charset="0"/>
              </a:rPr>
              <a:t>Particulièrement sensible aux difficultés rencontrées par  les enfants, elle souhaite ouvrir pour et avec eux un espace de rencontre autour de l’expression graphique  qui soit un lieu de ressource, un atout pour leur épanouissement.</a:t>
            </a:r>
            <a:endParaRPr lang="fr-FR" sz="1600">
              <a:cs typeface="Times New Roman" pitchFamily="18" charset="0"/>
            </a:endParaRPr>
          </a:p>
          <a:p>
            <a:pPr>
              <a:buClr>
                <a:schemeClr val="accent1"/>
              </a:buClr>
              <a:buFont typeface="Wingdings" pitchFamily="2" charset="2"/>
              <a:buChar char="v"/>
            </a:pPr>
            <a:endParaRPr lang="fr-FR" sz="1600"/>
          </a:p>
        </p:txBody>
      </p:sp>
      <p:sp>
        <p:nvSpPr>
          <p:cNvPr id="50181" name="Text Box 5"/>
          <p:cNvSpPr txBox="1">
            <a:spLocks noChangeArrowheads="1"/>
          </p:cNvSpPr>
          <p:nvPr/>
        </p:nvSpPr>
        <p:spPr bwMode="auto">
          <a:xfrm>
            <a:off x="1524000" y="738188"/>
            <a:ext cx="6705600" cy="557212"/>
          </a:xfrm>
          <a:prstGeom prst="rect">
            <a:avLst/>
          </a:prstGeom>
          <a:noFill/>
          <a:ln w="9525">
            <a:noFill/>
            <a:miter lim="800000"/>
            <a:headEnd/>
            <a:tailEnd/>
          </a:ln>
          <a:effectLst/>
        </p:spPr>
        <p:txBody>
          <a:bodyPr>
            <a:spAutoFit/>
          </a:bodyPr>
          <a:lstStyle/>
          <a:p>
            <a:pPr algn="ctr">
              <a:spcBef>
                <a:spcPct val="50000"/>
              </a:spcBef>
              <a:buClrTx/>
              <a:buFontTx/>
              <a:buNone/>
            </a:pPr>
            <a:r>
              <a:rPr lang="fr-FR" sz="3400">
                <a:solidFill>
                  <a:srgbClr val="FF9900"/>
                </a:solidFill>
                <a:latin typeface="Comic Sans MS" pitchFamily="66" charset="0"/>
              </a:rPr>
              <a:t>Itinéraire de l’Animatrice</a:t>
            </a:r>
          </a:p>
        </p:txBody>
      </p:sp>
      <p:sp>
        <p:nvSpPr>
          <p:cNvPr id="4" name="Espace réservé du numéro de diapositive 3"/>
          <p:cNvSpPr>
            <a:spLocks noGrp="1"/>
          </p:cNvSpPr>
          <p:nvPr>
            <p:ph type="sldNum" sz="quarter" idx="12"/>
          </p:nvPr>
        </p:nvSpPr>
        <p:spPr/>
        <p:txBody>
          <a:bodyPr/>
          <a:lstStyle/>
          <a:p>
            <a:fld id="{5032AA9F-7DDA-41AC-AB22-E8FEF4F9988C}" type="slidenum">
              <a:rPr lang="fr-FR" smtClean="0"/>
              <a:pPr/>
              <a:t>11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p:cTn id="7" dur="1000" fill="hold"/>
                                        <p:tgtEl>
                                          <p:spTgt spid="50181"/>
                                        </p:tgtEl>
                                        <p:attrNameLst>
                                          <p:attrName>ppt_w</p:attrName>
                                        </p:attrNameLst>
                                      </p:cBhvr>
                                      <p:tavLst>
                                        <p:tav tm="0">
                                          <p:val>
                                            <p:fltVal val="0"/>
                                          </p:val>
                                        </p:tav>
                                        <p:tav tm="100000">
                                          <p:val>
                                            <p:strVal val="#ppt_w"/>
                                          </p:val>
                                        </p:tav>
                                      </p:tavLst>
                                    </p:anim>
                                    <p:anim calcmode="lin" valueType="num">
                                      <p:cBhvr>
                                        <p:cTn id="8" dur="1000" fill="hold"/>
                                        <p:tgtEl>
                                          <p:spTgt spid="50181"/>
                                        </p:tgtEl>
                                        <p:attrNameLst>
                                          <p:attrName>ppt_h</p:attrName>
                                        </p:attrNameLst>
                                      </p:cBhvr>
                                      <p:tavLst>
                                        <p:tav tm="0">
                                          <p:val>
                                            <p:fltVal val="0"/>
                                          </p:val>
                                        </p:tav>
                                        <p:tav tm="100000">
                                          <p:val>
                                            <p:strVal val="#ppt_h"/>
                                          </p:val>
                                        </p:tav>
                                      </p:tavLst>
                                    </p:anim>
                                    <p:anim calcmode="lin" valueType="num">
                                      <p:cBhvr>
                                        <p:cTn id="9" dur="1000" fill="hold"/>
                                        <p:tgtEl>
                                          <p:spTgt spid="5018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01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0179">
                                            <p:txEl>
                                              <p:pRg st="0" end="0"/>
                                            </p:txEl>
                                          </p:spTgt>
                                        </p:tgtEl>
                                        <p:attrNameLst>
                                          <p:attrName>style.visibility</p:attrName>
                                        </p:attrNameLst>
                                      </p:cBhvr>
                                      <p:to>
                                        <p:strVal val="visible"/>
                                      </p:to>
                                    </p:set>
                                    <p:anim calcmode="lin" valueType="num">
                                      <p:cBhvr>
                                        <p:cTn id="15" dur="10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017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017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017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0179">
                                            <p:txEl>
                                              <p:pRg st="2" end="2"/>
                                            </p:txEl>
                                          </p:spTgt>
                                        </p:tgtEl>
                                        <p:attrNameLst>
                                          <p:attrName>style.visibility</p:attrName>
                                        </p:attrNameLst>
                                      </p:cBhvr>
                                      <p:to>
                                        <p:strVal val="visible"/>
                                      </p:to>
                                    </p:set>
                                    <p:anim calcmode="lin" valueType="num">
                                      <p:cBhvr>
                                        <p:cTn id="23" dur="1000" fill="hold"/>
                                        <p:tgtEl>
                                          <p:spTgt spid="5017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017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017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017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p:cTn id="31" dur="1000" fill="hold"/>
                                        <p:tgtEl>
                                          <p:spTgt spid="50179">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0179">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017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017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50179">
                                            <p:txEl>
                                              <p:pRg st="6" end="6"/>
                                            </p:txEl>
                                          </p:spTgt>
                                        </p:tgtEl>
                                        <p:attrNameLst>
                                          <p:attrName>style.visibility</p:attrName>
                                        </p:attrNameLst>
                                      </p:cBhvr>
                                      <p:to>
                                        <p:strVal val="visible"/>
                                      </p:to>
                                    </p:set>
                                    <p:anim calcmode="lin" valueType="num">
                                      <p:cBhvr>
                                        <p:cTn id="39" dur="1000" fill="hold"/>
                                        <p:tgtEl>
                                          <p:spTgt spid="50179">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50179">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5017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017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P spid="5018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953ED54F-C6DD-4BCD-8827-0A9DA361B82E}" type="slidenum">
              <a:rPr lang="fr-FR"/>
              <a:pPr/>
              <a:t>12</a:t>
            </a:fld>
            <a:endParaRPr lang="fr-FR"/>
          </a:p>
        </p:txBody>
      </p:sp>
      <p:sp>
        <p:nvSpPr>
          <p:cNvPr id="7172" name="Rectangle 4"/>
          <p:cNvSpPr>
            <a:spLocks noGrp="1" noChangeArrowheads="1"/>
          </p:cNvSpPr>
          <p:nvPr>
            <p:ph type="title"/>
          </p:nvPr>
        </p:nvSpPr>
        <p:spPr>
          <a:xfrm>
            <a:off x="1066800" y="485775"/>
            <a:ext cx="7620000" cy="931863"/>
          </a:xfrm>
        </p:spPr>
        <p:txBody>
          <a:bodyPr/>
          <a:lstStyle/>
          <a:p>
            <a:r>
              <a:rPr lang="fr-FR" sz="3400">
                <a:solidFill>
                  <a:srgbClr val="FF9900"/>
                </a:solidFill>
                <a:latin typeface="Comic Sans MS" pitchFamily="66" charset="0"/>
              </a:rPr>
              <a:t>Ouverture d’un Atelier</a:t>
            </a:r>
          </a:p>
        </p:txBody>
      </p:sp>
      <p:sp>
        <p:nvSpPr>
          <p:cNvPr id="7173" name="Rectangle 5"/>
          <p:cNvSpPr>
            <a:spLocks noGrp="1" noChangeArrowheads="1"/>
          </p:cNvSpPr>
          <p:nvPr>
            <p:ph type="body" idx="1"/>
          </p:nvPr>
        </p:nvSpPr>
        <p:spPr>
          <a:xfrm>
            <a:off x="990600" y="1340768"/>
            <a:ext cx="7469832" cy="5040560"/>
          </a:xfrm>
        </p:spPr>
        <p:txBody>
          <a:bodyPr/>
          <a:lstStyle/>
          <a:p>
            <a:pPr algn="just">
              <a:buClr>
                <a:srgbClr val="A61029"/>
              </a:buClr>
              <a:buFont typeface="Wingdings" pitchFamily="2" charset="2"/>
              <a:buChar char="v"/>
            </a:pPr>
            <a:r>
              <a:rPr lang="fr-FR" sz="1400" i="1" dirty="0">
                <a:latin typeface="Short Hand"/>
                <a:cs typeface="Arial" pitchFamily="34" charset="0"/>
              </a:rPr>
              <a:t>L</a:t>
            </a:r>
            <a:r>
              <a:rPr lang="fr-FR" sz="1400" i="1" dirty="0">
                <a:latin typeface="Times New Roman"/>
                <a:cs typeface="Arial" pitchFamily="34" charset="0"/>
              </a:rPr>
              <a:t>’</a:t>
            </a:r>
            <a:r>
              <a:rPr lang="fr-FR" sz="1400" i="1" dirty="0">
                <a:latin typeface="Short Hand"/>
                <a:cs typeface="Arial" pitchFamily="34" charset="0"/>
              </a:rPr>
              <a:t>atelier de Libre Expression Toutes Techniques pour Enfants a ouvert en septembre 2003</a:t>
            </a:r>
            <a:r>
              <a:rPr lang="fr-FR" sz="1400" i="1" dirty="0">
                <a:latin typeface="Arial" pitchFamily="34" charset="0"/>
                <a:cs typeface="Arial" pitchFamily="34" charset="0"/>
              </a:rPr>
              <a:t>. </a:t>
            </a:r>
            <a:r>
              <a:rPr lang="fr-FR" sz="1400" i="1" dirty="0">
                <a:solidFill>
                  <a:srgbClr val="000000"/>
                </a:solidFill>
                <a:latin typeface="Arial" pitchFamily="34" charset="0"/>
                <a:cs typeface="Arial" pitchFamily="34" charset="0"/>
              </a:rPr>
              <a:t> </a:t>
            </a:r>
          </a:p>
          <a:p>
            <a:pPr algn="just">
              <a:buClr>
                <a:srgbClr val="A61029"/>
              </a:buClr>
              <a:buFont typeface="Wingdings" pitchFamily="2" charset="2"/>
              <a:buChar char="v"/>
            </a:pPr>
            <a:endParaRPr lang="fr-FR" sz="1400" i="1" dirty="0">
              <a:latin typeface="Short Hand"/>
              <a:cs typeface="Times New Roman" pitchFamily="18" charset="0"/>
            </a:endParaRPr>
          </a:p>
          <a:p>
            <a:pPr algn="just">
              <a:buClr>
                <a:srgbClr val="A61029"/>
              </a:buClr>
              <a:buFont typeface="Wingdings" pitchFamily="2" charset="2"/>
              <a:buChar char="v"/>
            </a:pPr>
            <a:r>
              <a:rPr lang="fr-FR" sz="1400" i="1" dirty="0">
                <a:solidFill>
                  <a:srgbClr val="000000"/>
                </a:solidFill>
                <a:latin typeface="Lucida Handwriting" pitchFamily="66" charset="0"/>
                <a:cs typeface="Times New Roman" pitchFamily="18" charset="0"/>
              </a:rPr>
              <a:t> </a:t>
            </a:r>
            <a:r>
              <a:rPr lang="fr-FR" sz="1400" i="1" dirty="0">
                <a:latin typeface="Short Hand"/>
                <a:cs typeface="Times New Roman" pitchFamily="18" charset="0"/>
              </a:rPr>
              <a:t>Les objectifs pédagogiques fondateurs de l’atelier constituent l’essence même de ce projet. Ils se résument comme suit :</a:t>
            </a:r>
          </a:p>
          <a:p>
            <a:pPr algn="just">
              <a:buClr>
                <a:srgbClr val="00FF00"/>
              </a:buClr>
            </a:pPr>
            <a:endParaRPr lang="fr-FR" sz="1400" i="1" dirty="0">
              <a:cs typeface="Times New Roman" pitchFamily="18" charset="0"/>
            </a:endParaRPr>
          </a:p>
          <a:p>
            <a:pPr algn="just">
              <a:buClr>
                <a:srgbClr val="FF9900"/>
              </a:buClr>
              <a:buFont typeface="Wingdings 2" pitchFamily="18" charset="2"/>
              <a:buNone/>
            </a:pPr>
            <a:r>
              <a:rPr lang="fr-FR" sz="1800" b="1" i="1" dirty="0">
                <a:solidFill>
                  <a:srgbClr val="5C005C"/>
                </a:solidFill>
                <a:latin typeface="Short Hand"/>
                <a:cs typeface="Times New Roman" pitchFamily="18" charset="0"/>
                <a:sym typeface="Wingdings 2" pitchFamily="18" charset="2"/>
              </a:rPr>
              <a:t></a:t>
            </a:r>
            <a:r>
              <a:rPr lang="fr-FR" sz="1800" b="1" i="1" dirty="0">
                <a:solidFill>
                  <a:srgbClr val="5C005C"/>
                </a:solidFill>
                <a:latin typeface="Short Hand"/>
                <a:cs typeface="Times New Roman" pitchFamily="18" charset="0"/>
              </a:rPr>
              <a:t>  </a:t>
            </a:r>
            <a:r>
              <a:rPr lang="fr-FR" sz="1400" i="1" dirty="0">
                <a:latin typeface="Short Hand"/>
                <a:cs typeface="Times New Roman" pitchFamily="18" charset="0"/>
              </a:rPr>
              <a:t>recevoir tous les enfants qui aimeraient</a:t>
            </a:r>
            <a:r>
              <a:rPr lang="fr-FR" sz="1400" i="1" dirty="0">
                <a:cs typeface="Times New Roman" pitchFamily="18" charset="0"/>
              </a:rPr>
              <a:t> </a:t>
            </a:r>
            <a:r>
              <a:rPr lang="fr-FR" sz="1400" i="1" dirty="0">
                <a:latin typeface="Short Hand"/>
                <a:cs typeface="Times New Roman" pitchFamily="18" charset="0"/>
              </a:rPr>
              <a:t>y venir.</a:t>
            </a:r>
          </a:p>
          <a:p>
            <a:pPr algn="just">
              <a:buClr>
                <a:srgbClr val="FF9900"/>
              </a:buClr>
              <a:buFont typeface="Wingdings 2" pitchFamily="18" charset="2"/>
              <a:buNone/>
            </a:pPr>
            <a:endParaRPr lang="fr-FR" sz="1400" i="1" dirty="0">
              <a:cs typeface="Times New Roman" pitchFamily="18" charset="0"/>
            </a:endParaRPr>
          </a:p>
          <a:p>
            <a:pPr algn="just">
              <a:buClr>
                <a:srgbClr val="FF9900"/>
              </a:buClr>
              <a:buFontTx/>
              <a:buNone/>
            </a:pPr>
            <a:r>
              <a:rPr lang="fr-FR" sz="1800" b="1" i="1" dirty="0">
                <a:solidFill>
                  <a:srgbClr val="5C005C"/>
                </a:solidFill>
                <a:latin typeface="Short Hand"/>
                <a:cs typeface="Times New Roman" pitchFamily="18" charset="0"/>
                <a:sym typeface="Wingdings 2" pitchFamily="18" charset="2"/>
              </a:rPr>
              <a:t></a:t>
            </a:r>
            <a:r>
              <a:rPr lang="fr-FR" sz="1800" b="1" i="1" dirty="0">
                <a:solidFill>
                  <a:srgbClr val="5C005C"/>
                </a:solidFill>
                <a:latin typeface="Short Hand"/>
                <a:cs typeface="Times New Roman" pitchFamily="18" charset="0"/>
              </a:rPr>
              <a:t> </a:t>
            </a:r>
            <a:r>
              <a:rPr lang="fr-FR" sz="1400" b="1" i="1" dirty="0">
                <a:solidFill>
                  <a:srgbClr val="5C005C"/>
                </a:solidFill>
                <a:latin typeface="Short Hand"/>
                <a:cs typeface="Times New Roman" pitchFamily="18" charset="0"/>
                <a:sym typeface="Wingdings 2" pitchFamily="18" charset="2"/>
              </a:rPr>
              <a:t>	</a:t>
            </a:r>
            <a:r>
              <a:rPr lang="fr-FR" sz="1400" i="1" dirty="0">
                <a:latin typeface="Short Hand"/>
                <a:cs typeface="Times New Roman" pitchFamily="18" charset="0"/>
              </a:rPr>
              <a:t>apporter à l’enfant à la fin d’un</a:t>
            </a:r>
            <a:r>
              <a:rPr lang="fr-FR" sz="1400" i="1" dirty="0">
                <a:cs typeface="Times New Roman" pitchFamily="18" charset="0"/>
              </a:rPr>
              <a:t> </a:t>
            </a:r>
            <a:r>
              <a:rPr lang="fr-FR" sz="1400" i="1" dirty="0">
                <a:latin typeface="Short Hand"/>
                <a:cs typeface="Times New Roman" pitchFamily="18" charset="0"/>
              </a:rPr>
              <a:t>tableau le sentiment heureux de réussite non pas au sens de performance technique mais au sens de plaisir d’avoir satisfait le besoin de s’amuser, de s’exprimer, d’avoir eu du plaisir à jouer avec les couleurs. </a:t>
            </a:r>
            <a:r>
              <a:rPr lang="fr-FR" sz="1400" i="1" dirty="0">
                <a:latin typeface="Short Hand"/>
                <a:cs typeface="Arial" pitchFamily="34" charset="0"/>
              </a:rPr>
              <a:t>Une d</a:t>
            </a:r>
            <a:r>
              <a:rPr lang="fr-FR" sz="1400" i="1" dirty="0">
                <a:latin typeface="Times New Roman"/>
                <a:cs typeface="Arial" pitchFamily="34" charset="0"/>
              </a:rPr>
              <a:t>é</a:t>
            </a:r>
            <a:r>
              <a:rPr lang="fr-FR" sz="1400" i="1" dirty="0">
                <a:latin typeface="Short Hand"/>
                <a:cs typeface="Arial" pitchFamily="34" charset="0"/>
              </a:rPr>
              <a:t>couverte du sentiment de r</a:t>
            </a:r>
            <a:r>
              <a:rPr lang="fr-FR" sz="1400" i="1" dirty="0">
                <a:latin typeface="Times New Roman"/>
                <a:cs typeface="Arial" pitchFamily="34" charset="0"/>
              </a:rPr>
              <a:t>é</a:t>
            </a:r>
            <a:r>
              <a:rPr lang="fr-FR" sz="1400" i="1" dirty="0">
                <a:latin typeface="Short Hand"/>
                <a:cs typeface="Arial" pitchFamily="34" charset="0"/>
              </a:rPr>
              <a:t>ussite au sens non seulement du plaisir </a:t>
            </a:r>
            <a:r>
              <a:rPr lang="fr-FR" sz="1400" i="1" dirty="0">
                <a:latin typeface="Times New Roman"/>
                <a:cs typeface="Arial" pitchFamily="34" charset="0"/>
              </a:rPr>
              <a:t>à</a:t>
            </a:r>
            <a:r>
              <a:rPr lang="fr-FR" sz="1400" i="1" dirty="0">
                <a:latin typeface="Short Hand"/>
                <a:cs typeface="Arial" pitchFamily="34" charset="0"/>
              </a:rPr>
              <a:t> avoir r</a:t>
            </a:r>
            <a:r>
              <a:rPr lang="fr-FR" sz="1400" i="1" dirty="0">
                <a:latin typeface="Times New Roman"/>
                <a:cs typeface="Arial" pitchFamily="34" charset="0"/>
              </a:rPr>
              <a:t>é</a:t>
            </a:r>
            <a:r>
              <a:rPr lang="fr-FR" sz="1400" i="1" dirty="0">
                <a:latin typeface="Short Hand"/>
                <a:cs typeface="Arial" pitchFamily="34" charset="0"/>
              </a:rPr>
              <a:t>alis</a:t>
            </a:r>
            <a:r>
              <a:rPr lang="fr-FR" sz="1400" i="1" dirty="0">
                <a:latin typeface="Times New Roman"/>
                <a:cs typeface="Arial" pitchFamily="34" charset="0"/>
              </a:rPr>
              <a:t>é</a:t>
            </a:r>
            <a:r>
              <a:rPr lang="fr-FR" sz="1400" i="1" dirty="0">
                <a:latin typeface="Short Hand"/>
                <a:cs typeface="Arial" pitchFamily="34" charset="0"/>
              </a:rPr>
              <a:t> une </a:t>
            </a:r>
            <a:r>
              <a:rPr lang="fr-FR" sz="1400" i="1" dirty="0">
                <a:latin typeface="Times New Roman"/>
                <a:cs typeface="Arial" pitchFamily="34" charset="0"/>
              </a:rPr>
              <a:t>œ</a:t>
            </a:r>
            <a:r>
              <a:rPr lang="fr-FR" sz="1400" i="1" dirty="0">
                <a:latin typeface="Short Hand"/>
                <a:cs typeface="Arial" pitchFamily="34" charset="0"/>
              </a:rPr>
              <a:t>uvre, mais aussi de s</a:t>
            </a:r>
            <a:r>
              <a:rPr lang="fr-FR" sz="1400" i="1" dirty="0">
                <a:latin typeface="Times New Roman"/>
                <a:cs typeface="Arial" pitchFamily="34" charset="0"/>
              </a:rPr>
              <a:t>’</a:t>
            </a:r>
            <a:r>
              <a:rPr lang="fr-FR" sz="1400" i="1" dirty="0">
                <a:latin typeface="Short Hand"/>
                <a:cs typeface="Arial" pitchFamily="34" charset="0"/>
              </a:rPr>
              <a:t>être amus</a:t>
            </a:r>
            <a:r>
              <a:rPr lang="fr-FR" sz="1400" i="1" dirty="0">
                <a:latin typeface="Times New Roman"/>
                <a:cs typeface="Arial" pitchFamily="34" charset="0"/>
              </a:rPr>
              <a:t>é</a:t>
            </a:r>
            <a:r>
              <a:rPr lang="fr-FR" sz="1400" i="1" dirty="0">
                <a:latin typeface="Short Hand"/>
                <a:cs typeface="Arial" pitchFamily="34" charset="0"/>
              </a:rPr>
              <a:t> tant avec les mat</a:t>
            </a:r>
            <a:r>
              <a:rPr lang="fr-FR" sz="1400" i="1" dirty="0">
                <a:latin typeface="Times New Roman"/>
                <a:cs typeface="Arial" pitchFamily="34" charset="0"/>
              </a:rPr>
              <a:t>é</a:t>
            </a:r>
            <a:r>
              <a:rPr lang="fr-FR" sz="1400" i="1" dirty="0">
                <a:latin typeface="Short Hand"/>
                <a:cs typeface="Arial" pitchFamily="34" charset="0"/>
              </a:rPr>
              <a:t>riaux qu</a:t>
            </a:r>
            <a:r>
              <a:rPr lang="fr-FR" sz="1400" i="1" dirty="0">
                <a:latin typeface="Times New Roman"/>
                <a:cs typeface="Arial" pitchFamily="34" charset="0"/>
              </a:rPr>
              <a:t>’</a:t>
            </a:r>
            <a:r>
              <a:rPr lang="fr-FR" sz="1400" i="1" dirty="0">
                <a:latin typeface="Short Hand"/>
                <a:cs typeface="Arial" pitchFamily="34" charset="0"/>
              </a:rPr>
              <a:t>avec l</a:t>
            </a:r>
            <a:r>
              <a:rPr lang="fr-FR" sz="1400" i="1" dirty="0">
                <a:latin typeface="Times New Roman"/>
                <a:cs typeface="Arial" pitchFamily="34" charset="0"/>
              </a:rPr>
              <a:t>’</a:t>
            </a:r>
            <a:r>
              <a:rPr lang="fr-FR" sz="1400" i="1" dirty="0">
                <a:latin typeface="Short Hand"/>
                <a:cs typeface="Arial" pitchFamily="34" charset="0"/>
              </a:rPr>
              <a:t>animatrice, qu</a:t>
            </a:r>
            <a:r>
              <a:rPr lang="fr-FR" sz="1400" i="1" dirty="0">
                <a:latin typeface="Times New Roman"/>
                <a:cs typeface="Arial" pitchFamily="34" charset="0"/>
              </a:rPr>
              <a:t>’</a:t>
            </a:r>
            <a:r>
              <a:rPr lang="fr-FR" sz="1400" i="1" dirty="0">
                <a:latin typeface="Short Hand"/>
                <a:cs typeface="Arial" pitchFamily="34" charset="0"/>
              </a:rPr>
              <a:t>avec les autres.</a:t>
            </a:r>
          </a:p>
          <a:p>
            <a:pPr algn="just">
              <a:buClr>
                <a:srgbClr val="FF9900"/>
              </a:buClr>
              <a:buFontTx/>
              <a:buNone/>
            </a:pPr>
            <a:endParaRPr lang="fr-FR" sz="1400" i="1" dirty="0">
              <a:cs typeface="Times New Roman" pitchFamily="18" charset="0"/>
            </a:endParaRPr>
          </a:p>
          <a:p>
            <a:pPr algn="just">
              <a:buClr>
                <a:srgbClr val="FF9900"/>
              </a:buClr>
              <a:buFont typeface="Wingdings 2" pitchFamily="18" charset="2"/>
              <a:buNone/>
            </a:pPr>
            <a:r>
              <a:rPr lang="fr-FR" sz="1800" b="1" i="1" dirty="0">
                <a:solidFill>
                  <a:srgbClr val="5C005C"/>
                </a:solidFill>
                <a:latin typeface="Short Hand"/>
                <a:cs typeface="Times New Roman" pitchFamily="18" charset="0"/>
                <a:sym typeface="Wingdings 2" pitchFamily="18" charset="2"/>
              </a:rPr>
              <a:t></a:t>
            </a:r>
            <a:r>
              <a:rPr lang="fr-FR" sz="1800" b="1" i="1" dirty="0">
                <a:solidFill>
                  <a:srgbClr val="5C005C"/>
                </a:solidFill>
                <a:latin typeface="Short Hand"/>
                <a:cs typeface="Times New Roman" pitchFamily="18" charset="0"/>
              </a:rPr>
              <a:t>  </a:t>
            </a:r>
            <a:r>
              <a:rPr lang="fr-FR" sz="1400" i="1" dirty="0">
                <a:latin typeface="Short Hand"/>
                <a:cs typeface="Times New Roman" pitchFamily="18" charset="0"/>
              </a:rPr>
              <a:t>permettre aux enfants d’en retirer un sentiment de liberté comparable  à rien d’autre.</a:t>
            </a:r>
          </a:p>
          <a:p>
            <a:pPr algn="just">
              <a:buClr>
                <a:srgbClr val="FF9900"/>
              </a:buClr>
              <a:buFont typeface="Wingdings 2" pitchFamily="18" charset="2"/>
              <a:buNone/>
            </a:pPr>
            <a:endParaRPr lang="fr-FR" sz="1400" i="1" dirty="0">
              <a:cs typeface="Times New Roman" pitchFamily="18" charset="0"/>
            </a:endParaRPr>
          </a:p>
          <a:p>
            <a:pPr algn="just">
              <a:buClr>
                <a:srgbClr val="FF9900"/>
              </a:buClr>
              <a:buFont typeface="Wingdings 2" pitchFamily="18" charset="2"/>
              <a:buNone/>
            </a:pPr>
            <a:r>
              <a:rPr lang="fr-FR" sz="1800" b="1" i="1" dirty="0">
                <a:solidFill>
                  <a:srgbClr val="5C005C"/>
                </a:solidFill>
                <a:latin typeface="Short Hand"/>
                <a:cs typeface="Times New Roman" pitchFamily="18" charset="0"/>
                <a:sym typeface="Wingdings 2" pitchFamily="18" charset="2"/>
              </a:rPr>
              <a:t></a:t>
            </a:r>
            <a:r>
              <a:rPr lang="fr-FR" sz="1800" b="1" i="1" dirty="0">
                <a:solidFill>
                  <a:srgbClr val="5C005C"/>
                </a:solidFill>
                <a:latin typeface="Short Hand"/>
                <a:cs typeface="Times New Roman" pitchFamily="18" charset="0"/>
              </a:rPr>
              <a:t>  </a:t>
            </a:r>
            <a:r>
              <a:rPr lang="fr-FR" sz="1400" i="1" dirty="0">
                <a:latin typeface="Short Hand"/>
                <a:cs typeface="Times New Roman" pitchFamily="18" charset="0"/>
              </a:rPr>
              <a:t>leur donner ou redonner confiance en eux.</a:t>
            </a:r>
            <a:r>
              <a:rPr lang="fr-FR" sz="1400" i="1" dirty="0">
                <a:cs typeface="Times New Roman" pitchFamily="18" charset="0"/>
              </a:rPr>
              <a:t> </a:t>
            </a:r>
            <a:r>
              <a:rPr lang="fr-FR" sz="1400" i="1" dirty="0">
                <a:latin typeface="Short Hand"/>
                <a:cs typeface="Times New Roman" pitchFamily="18" charset="0"/>
              </a:rPr>
              <a:t>Déplacer l’action du plaisir en acceptant de continuer un travail la séance suivante </a:t>
            </a:r>
            <a:r>
              <a:rPr lang="fr-FR" sz="1400" i="1" dirty="0">
                <a:latin typeface="Short Hand"/>
                <a:cs typeface="Arial" pitchFamily="34" charset="0"/>
              </a:rPr>
              <a:t>pour ne pas toujours être dans le plaisir imm</a:t>
            </a:r>
            <a:r>
              <a:rPr lang="fr-FR" sz="1400" i="1" dirty="0">
                <a:latin typeface="Times New Roman"/>
                <a:cs typeface="Arial" pitchFamily="34" charset="0"/>
              </a:rPr>
              <a:t>é</a:t>
            </a:r>
            <a:r>
              <a:rPr lang="fr-FR" sz="1400" i="1" dirty="0">
                <a:latin typeface="Short Hand"/>
                <a:cs typeface="Arial" pitchFamily="34" charset="0"/>
              </a:rPr>
              <a:t>diat.</a:t>
            </a:r>
            <a:endParaRPr lang="fr-FR" sz="1400" i="1" dirty="0">
              <a:latin typeface="Short Hand"/>
              <a:cs typeface="Times New Roman" pitchFamily="18" charset="0"/>
            </a:endParaRPr>
          </a:p>
          <a:p>
            <a:pPr algn="just">
              <a:buClr>
                <a:srgbClr val="00FF00"/>
              </a:buClr>
              <a:buFontTx/>
              <a:buNone/>
            </a:pPr>
            <a:r>
              <a:rPr lang="fr-FR" sz="2000" i="1" dirty="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fltVal val="0"/>
                                          </p:val>
                                        </p:tav>
                                        <p:tav tm="100000">
                                          <p:val>
                                            <p:strVal val="#ppt_w"/>
                                          </p:val>
                                        </p:tav>
                                      </p:tavLst>
                                    </p:anim>
                                    <p:anim calcmode="lin" valueType="num">
                                      <p:cBhvr>
                                        <p:cTn id="8" dur="1000" fill="hold"/>
                                        <p:tgtEl>
                                          <p:spTgt spid="7172"/>
                                        </p:tgtEl>
                                        <p:attrNameLst>
                                          <p:attrName>ppt_h</p:attrName>
                                        </p:attrNameLst>
                                      </p:cBhvr>
                                      <p:tavLst>
                                        <p:tav tm="0">
                                          <p:val>
                                            <p:fltVal val="0"/>
                                          </p:val>
                                        </p:tav>
                                        <p:tav tm="100000">
                                          <p:val>
                                            <p:strVal val="#ppt_h"/>
                                          </p:val>
                                        </p:tav>
                                      </p:tavLst>
                                    </p:anim>
                                    <p:anim calcmode="lin" valueType="num">
                                      <p:cBhvr>
                                        <p:cTn id="9" dur="1000" fill="hold"/>
                                        <p:tgtEl>
                                          <p:spTgt spid="71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173">
                                            <p:txEl>
                                              <p:pRg st="0" end="0"/>
                                            </p:txEl>
                                          </p:spTgt>
                                        </p:tgtEl>
                                        <p:attrNameLst>
                                          <p:attrName>style.visibility</p:attrName>
                                        </p:attrNameLst>
                                      </p:cBhvr>
                                      <p:to>
                                        <p:strVal val="visible"/>
                                      </p:to>
                                    </p:set>
                                    <p:anim calcmode="lin" valueType="num">
                                      <p:cBhvr>
                                        <p:cTn id="15" dur="1000" fill="hold"/>
                                        <p:tgtEl>
                                          <p:spTgt spid="717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17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17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17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173">
                                            <p:txEl>
                                              <p:pRg st="2" end="2"/>
                                            </p:txEl>
                                          </p:spTgt>
                                        </p:tgtEl>
                                        <p:attrNameLst>
                                          <p:attrName>style.visibility</p:attrName>
                                        </p:attrNameLst>
                                      </p:cBhvr>
                                      <p:to>
                                        <p:strVal val="visible"/>
                                      </p:to>
                                    </p:set>
                                    <p:anim calcmode="lin" valueType="num">
                                      <p:cBhvr>
                                        <p:cTn id="23" dur="1000" fill="hold"/>
                                        <p:tgtEl>
                                          <p:spTgt spid="717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17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17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17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173">
                                            <p:txEl>
                                              <p:pRg st="4" end="4"/>
                                            </p:txEl>
                                          </p:spTgt>
                                        </p:tgtEl>
                                        <p:attrNameLst>
                                          <p:attrName>style.visibility</p:attrName>
                                        </p:attrNameLst>
                                      </p:cBhvr>
                                      <p:to>
                                        <p:strVal val="visible"/>
                                      </p:to>
                                    </p:set>
                                    <p:anim calcmode="lin" valueType="num">
                                      <p:cBhvr>
                                        <p:cTn id="31" dur="1000" fill="hold"/>
                                        <p:tgtEl>
                                          <p:spTgt spid="717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717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717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17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173">
                                            <p:txEl>
                                              <p:pRg st="6" end="6"/>
                                            </p:txEl>
                                          </p:spTgt>
                                        </p:tgtEl>
                                        <p:attrNameLst>
                                          <p:attrName>style.visibility</p:attrName>
                                        </p:attrNameLst>
                                      </p:cBhvr>
                                      <p:to>
                                        <p:strVal val="visible"/>
                                      </p:to>
                                    </p:set>
                                    <p:anim calcmode="lin" valueType="num">
                                      <p:cBhvr>
                                        <p:cTn id="39" dur="1000" fill="hold"/>
                                        <p:tgtEl>
                                          <p:spTgt spid="717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717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717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17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7173">
                                            <p:txEl>
                                              <p:pRg st="8" end="8"/>
                                            </p:txEl>
                                          </p:spTgt>
                                        </p:tgtEl>
                                        <p:attrNameLst>
                                          <p:attrName>style.visibility</p:attrName>
                                        </p:attrNameLst>
                                      </p:cBhvr>
                                      <p:to>
                                        <p:strVal val="visible"/>
                                      </p:to>
                                    </p:set>
                                    <p:anim calcmode="lin" valueType="num">
                                      <p:cBhvr>
                                        <p:cTn id="47" dur="1000" fill="hold"/>
                                        <p:tgtEl>
                                          <p:spTgt spid="7173">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7173">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717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17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7173">
                                            <p:txEl>
                                              <p:pRg st="10" end="10"/>
                                            </p:txEl>
                                          </p:spTgt>
                                        </p:tgtEl>
                                        <p:attrNameLst>
                                          <p:attrName>style.visibility</p:attrName>
                                        </p:attrNameLst>
                                      </p:cBhvr>
                                      <p:to>
                                        <p:strVal val="visible"/>
                                      </p:to>
                                    </p:set>
                                    <p:anim calcmode="lin" valueType="num">
                                      <p:cBhvr>
                                        <p:cTn id="55" dur="1000" fill="hold"/>
                                        <p:tgtEl>
                                          <p:spTgt spid="7173">
                                            <p:txEl>
                                              <p:pRg st="10" end="10"/>
                                            </p:txEl>
                                          </p:spTgt>
                                        </p:tgtEl>
                                        <p:attrNameLst>
                                          <p:attrName>ppt_w</p:attrName>
                                        </p:attrNameLst>
                                      </p:cBhvr>
                                      <p:tavLst>
                                        <p:tav tm="0">
                                          <p:val>
                                            <p:fltVal val="0"/>
                                          </p:val>
                                        </p:tav>
                                        <p:tav tm="100000">
                                          <p:val>
                                            <p:strVal val="#ppt_w"/>
                                          </p:val>
                                        </p:tav>
                                      </p:tavLst>
                                    </p:anim>
                                    <p:anim calcmode="lin" valueType="num">
                                      <p:cBhvr>
                                        <p:cTn id="56" dur="1000" fill="hold"/>
                                        <p:tgtEl>
                                          <p:spTgt spid="7173">
                                            <p:txEl>
                                              <p:pRg st="10" end="10"/>
                                            </p:txEl>
                                          </p:spTgt>
                                        </p:tgtEl>
                                        <p:attrNameLst>
                                          <p:attrName>ppt_h</p:attrName>
                                        </p:attrNameLst>
                                      </p:cBhvr>
                                      <p:tavLst>
                                        <p:tav tm="0">
                                          <p:val>
                                            <p:fltVal val="0"/>
                                          </p:val>
                                        </p:tav>
                                        <p:tav tm="100000">
                                          <p:val>
                                            <p:strVal val="#ppt_h"/>
                                          </p:val>
                                        </p:tav>
                                      </p:tavLst>
                                    </p:anim>
                                    <p:anim calcmode="lin" valueType="num">
                                      <p:cBhvr>
                                        <p:cTn id="57" dur="1000" fill="hold"/>
                                        <p:tgtEl>
                                          <p:spTgt spid="717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17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7173">
                                            <p:txEl>
                                              <p:pRg st="11" end="11"/>
                                            </p:txEl>
                                          </p:spTgt>
                                        </p:tgtEl>
                                        <p:attrNameLst>
                                          <p:attrName>style.visibility</p:attrName>
                                        </p:attrNameLst>
                                      </p:cBhvr>
                                      <p:to>
                                        <p:strVal val="visible"/>
                                      </p:to>
                                    </p:set>
                                    <p:anim calcmode="lin" valueType="num">
                                      <p:cBhvr>
                                        <p:cTn id="63" dur="1000" fill="hold"/>
                                        <p:tgtEl>
                                          <p:spTgt spid="7173">
                                            <p:txEl>
                                              <p:pRg st="11" end="11"/>
                                            </p:txEl>
                                          </p:spTgt>
                                        </p:tgtEl>
                                        <p:attrNameLst>
                                          <p:attrName>ppt_w</p:attrName>
                                        </p:attrNameLst>
                                      </p:cBhvr>
                                      <p:tavLst>
                                        <p:tav tm="0">
                                          <p:val>
                                            <p:fltVal val="0"/>
                                          </p:val>
                                        </p:tav>
                                        <p:tav tm="100000">
                                          <p:val>
                                            <p:strVal val="#ppt_w"/>
                                          </p:val>
                                        </p:tav>
                                      </p:tavLst>
                                    </p:anim>
                                    <p:anim calcmode="lin" valueType="num">
                                      <p:cBhvr>
                                        <p:cTn id="64" dur="1000" fill="hold"/>
                                        <p:tgtEl>
                                          <p:spTgt spid="7173">
                                            <p:txEl>
                                              <p:pRg st="11" end="11"/>
                                            </p:txEl>
                                          </p:spTgt>
                                        </p:tgtEl>
                                        <p:attrNameLst>
                                          <p:attrName>ppt_h</p:attrName>
                                        </p:attrNameLst>
                                      </p:cBhvr>
                                      <p:tavLst>
                                        <p:tav tm="0">
                                          <p:val>
                                            <p:fltVal val="0"/>
                                          </p:val>
                                        </p:tav>
                                        <p:tav tm="100000">
                                          <p:val>
                                            <p:strVal val="#ppt_h"/>
                                          </p:val>
                                        </p:tav>
                                      </p:tavLst>
                                    </p:anim>
                                    <p:anim calcmode="lin" valueType="num">
                                      <p:cBhvr>
                                        <p:cTn id="65" dur="1000" fill="hold"/>
                                        <p:tgtEl>
                                          <p:spTgt spid="7173">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173">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17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914400" y="1981200"/>
            <a:ext cx="7772400" cy="4114800"/>
          </a:xfrm>
        </p:spPr>
        <p:txBody>
          <a:bodyPr/>
          <a:lstStyle/>
          <a:p>
            <a:pPr algn="just">
              <a:buClr>
                <a:srgbClr val="FF9900"/>
              </a:buClr>
              <a:buFontTx/>
              <a:buNone/>
            </a:pPr>
            <a:r>
              <a:rPr lang="fr-FR" sz="2000" b="1" i="1">
                <a:solidFill>
                  <a:srgbClr val="5C005C"/>
                </a:solidFill>
                <a:latin typeface="Short Hand"/>
                <a:cs typeface="Times New Roman" pitchFamily="18" charset="0"/>
                <a:sym typeface="Wingdings 2" pitchFamily="18" charset="2"/>
              </a:rPr>
              <a:t></a:t>
            </a:r>
            <a:r>
              <a:rPr lang="fr-FR" sz="2000" b="1" i="1">
                <a:solidFill>
                  <a:srgbClr val="5C005C"/>
                </a:solidFill>
                <a:latin typeface="Short Hand"/>
                <a:cs typeface="Times New Roman" pitchFamily="18" charset="0"/>
              </a:rPr>
              <a:t> </a:t>
            </a:r>
            <a:r>
              <a:rPr lang="fr-FR" sz="1400" i="1">
                <a:latin typeface="Short Hand"/>
                <a:cs typeface="Times New Roman" pitchFamily="18" charset="0"/>
              </a:rPr>
              <a:t>trouver un pôle d’intérêt, les initier au partage tout en  leur donnant des repères au sein de l’atelier : respect des horaires, du matériel, de l</a:t>
            </a:r>
            <a:r>
              <a:rPr lang="fr-FR" sz="1400" i="1">
                <a:latin typeface="Times New Roman"/>
                <a:cs typeface="Times New Roman" pitchFamily="18" charset="0"/>
              </a:rPr>
              <a:t>’</a:t>
            </a:r>
            <a:r>
              <a:rPr lang="fr-FR" sz="1400" i="1">
                <a:latin typeface="Short Hand"/>
                <a:cs typeface="Times New Roman" pitchFamily="18" charset="0"/>
              </a:rPr>
              <a:t>animatrice, du lieu, des autres enfants, de sa propre r</a:t>
            </a:r>
            <a:r>
              <a:rPr lang="fr-FR" sz="1400" i="1">
                <a:latin typeface="Times New Roman"/>
                <a:cs typeface="Times New Roman" pitchFamily="18" charset="0"/>
              </a:rPr>
              <a:t>é</a:t>
            </a:r>
            <a:r>
              <a:rPr lang="fr-FR" sz="1400" i="1">
                <a:latin typeface="Short Hand"/>
                <a:cs typeface="Times New Roman" pitchFamily="18" charset="0"/>
              </a:rPr>
              <a:t>alisation. </a:t>
            </a:r>
            <a:r>
              <a:rPr lang="fr-FR" sz="1400" i="1">
                <a:latin typeface="Short Hand"/>
                <a:cs typeface="Arial" pitchFamily="34" charset="0"/>
              </a:rPr>
              <a:t>un lieu de respect et de tol</a:t>
            </a:r>
            <a:r>
              <a:rPr lang="fr-FR" sz="1400" i="1">
                <a:latin typeface="Times New Roman"/>
                <a:cs typeface="Arial" pitchFamily="34" charset="0"/>
              </a:rPr>
              <a:t>é</a:t>
            </a:r>
            <a:r>
              <a:rPr lang="fr-FR" sz="1400" i="1">
                <a:latin typeface="Short Hand"/>
                <a:cs typeface="Arial" pitchFamily="34" charset="0"/>
              </a:rPr>
              <a:t>rance tant du mat</a:t>
            </a:r>
            <a:r>
              <a:rPr lang="fr-FR" sz="1400" i="1">
                <a:latin typeface="Times New Roman"/>
                <a:cs typeface="Arial" pitchFamily="34" charset="0"/>
              </a:rPr>
              <a:t>é</a:t>
            </a:r>
            <a:r>
              <a:rPr lang="fr-FR" sz="1400" i="1">
                <a:latin typeface="Short Hand"/>
                <a:cs typeface="Arial" pitchFamily="34" charset="0"/>
              </a:rPr>
              <a:t>riel, des locaux, de l</a:t>
            </a:r>
            <a:r>
              <a:rPr lang="fr-FR" sz="1400" i="1">
                <a:latin typeface="Times New Roman"/>
                <a:cs typeface="Arial" pitchFamily="34" charset="0"/>
              </a:rPr>
              <a:t>’</a:t>
            </a:r>
            <a:r>
              <a:rPr lang="fr-FR" sz="1400" i="1">
                <a:latin typeface="Short Hand"/>
                <a:cs typeface="Arial" pitchFamily="34" charset="0"/>
              </a:rPr>
              <a:t>adulte que de ses camarades</a:t>
            </a:r>
            <a:endParaRPr lang="fr-FR" sz="1400" i="1">
              <a:latin typeface="Short Hand"/>
              <a:cs typeface="Times New Roman" pitchFamily="18" charset="0"/>
            </a:endParaRPr>
          </a:p>
          <a:p>
            <a:pPr algn="just">
              <a:buClr>
                <a:srgbClr val="FF9900"/>
              </a:buClr>
            </a:pPr>
            <a:endParaRPr lang="fr-FR" sz="1400" i="1">
              <a:cs typeface="Times New Roman" pitchFamily="18" charset="0"/>
            </a:endParaRPr>
          </a:p>
          <a:p>
            <a:pPr algn="just">
              <a:buClr>
                <a:srgbClr val="FF9900"/>
              </a:buClr>
              <a:buFontTx/>
              <a:buNone/>
            </a:pPr>
            <a:r>
              <a:rPr lang="fr-FR" sz="2000" b="1" i="1">
                <a:solidFill>
                  <a:srgbClr val="5C005C"/>
                </a:solidFill>
                <a:latin typeface="Short Hand"/>
                <a:cs typeface="Times New Roman" pitchFamily="18" charset="0"/>
                <a:sym typeface="Wingdings 2" pitchFamily="18" charset="2"/>
              </a:rPr>
              <a:t></a:t>
            </a:r>
            <a:r>
              <a:rPr lang="fr-FR" sz="2000" b="1" i="1">
                <a:solidFill>
                  <a:srgbClr val="5C005C"/>
                </a:solidFill>
                <a:latin typeface="Short Hand"/>
                <a:cs typeface="Times New Roman" pitchFamily="18" charset="0"/>
              </a:rPr>
              <a:t> </a:t>
            </a:r>
            <a:r>
              <a:rPr lang="fr-FR" sz="1400" i="1">
                <a:latin typeface="Short Hand"/>
                <a:cs typeface="Times New Roman" pitchFamily="18" charset="0"/>
              </a:rPr>
              <a:t>être à leur écoute pour réagir, prévenir les troubles, canaliser les échanges vers la créativité et le développement.</a:t>
            </a:r>
            <a:endParaRPr lang="fr-FR" sz="1400" i="1">
              <a:cs typeface="Times New Roman" pitchFamily="18" charset="0"/>
            </a:endParaRPr>
          </a:p>
          <a:p>
            <a:pPr algn="just">
              <a:buClr>
                <a:srgbClr val="FF9900"/>
              </a:buClr>
              <a:buFontTx/>
              <a:buNone/>
            </a:pPr>
            <a:endParaRPr lang="fr-FR" sz="1400" i="1">
              <a:cs typeface="Times New Roman" pitchFamily="18" charset="0"/>
            </a:endParaRPr>
          </a:p>
          <a:p>
            <a:pPr algn="just">
              <a:buClr>
                <a:srgbClr val="A61029"/>
              </a:buClr>
              <a:buFont typeface="Wingdings" pitchFamily="2" charset="2"/>
              <a:buChar char="v"/>
            </a:pPr>
            <a:r>
              <a:rPr lang="fr-FR" sz="1400" i="1">
                <a:latin typeface="Short Hand"/>
                <a:cs typeface="Times New Roman" pitchFamily="18" charset="0"/>
              </a:rPr>
              <a:t>Lorsque l’on peint, on n’a besoin de convaincre personne car, en peinture, on est lié par aucune loi.</a:t>
            </a:r>
            <a:endParaRPr lang="fr-FR" sz="3100"/>
          </a:p>
          <a:p>
            <a:pPr>
              <a:buFontTx/>
              <a:buNone/>
            </a:pPr>
            <a:endParaRPr lang="fr-FR"/>
          </a:p>
        </p:txBody>
      </p:sp>
      <p:sp>
        <p:nvSpPr>
          <p:cNvPr id="3" name="Espace réservé du numéro de diapositive 2"/>
          <p:cNvSpPr>
            <a:spLocks noGrp="1"/>
          </p:cNvSpPr>
          <p:nvPr>
            <p:ph type="sldNum" sz="quarter" idx="12"/>
          </p:nvPr>
        </p:nvSpPr>
        <p:spPr/>
        <p:txBody>
          <a:bodyPr/>
          <a:lstStyle/>
          <a:p>
            <a:fld id="{5032AA9F-7DDA-41AC-AB22-E8FEF4F9988C}" type="slidenum">
              <a:rPr lang="fr-FR" smtClean="0"/>
              <a:pPr/>
              <a:t>13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10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403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40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 calcmode="lin" valueType="num">
                                      <p:cBhvr>
                                        <p:cTn id="15" dur="10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403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403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403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anim calcmode="lin" valueType="num">
                                      <p:cBhvr>
                                        <p:cTn id="23" dur="1000" fill="hold"/>
                                        <p:tgtEl>
                                          <p:spTgt spid="4403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4403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4403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403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386EFC8C-AE24-4288-A773-C319D0FAFD06}" type="slidenum">
              <a:rPr lang="fr-FR"/>
              <a:pPr/>
              <a:t>14</a:t>
            </a:fld>
            <a:endParaRPr lang="fr-FR"/>
          </a:p>
        </p:txBody>
      </p:sp>
      <p:sp>
        <p:nvSpPr>
          <p:cNvPr id="8196" name="Rectangle 4"/>
          <p:cNvSpPr>
            <a:spLocks noGrp="1" noChangeArrowheads="1"/>
          </p:cNvSpPr>
          <p:nvPr>
            <p:ph type="title"/>
          </p:nvPr>
        </p:nvSpPr>
        <p:spPr>
          <a:xfrm>
            <a:off x="1066800" y="485775"/>
            <a:ext cx="7620000" cy="931863"/>
          </a:xfrm>
        </p:spPr>
        <p:txBody>
          <a:bodyPr/>
          <a:lstStyle/>
          <a:p>
            <a:r>
              <a:rPr lang="fr-FR" sz="3400">
                <a:solidFill>
                  <a:srgbClr val="FF9900"/>
                </a:solidFill>
                <a:latin typeface="Comic Sans MS" pitchFamily="66" charset="0"/>
              </a:rPr>
              <a:t>La vie de</a:t>
            </a:r>
            <a:r>
              <a:rPr lang="fr-FR" sz="3400">
                <a:solidFill>
                  <a:srgbClr val="FF9900"/>
                </a:solidFill>
              </a:rPr>
              <a:t> </a:t>
            </a:r>
            <a:r>
              <a:rPr lang="fr-FR" sz="3400">
                <a:solidFill>
                  <a:srgbClr val="FF9900"/>
                </a:solidFill>
                <a:latin typeface="Bazooka" pitchFamily="2" charset="0"/>
              </a:rPr>
              <a:t>PALETTE</a:t>
            </a:r>
          </a:p>
        </p:txBody>
      </p:sp>
      <p:sp>
        <p:nvSpPr>
          <p:cNvPr id="8197" name="Rectangle 5"/>
          <p:cNvSpPr>
            <a:spLocks noGrp="1" noChangeArrowheads="1"/>
          </p:cNvSpPr>
          <p:nvPr>
            <p:ph type="body" idx="1"/>
          </p:nvPr>
        </p:nvSpPr>
        <p:spPr/>
        <p:txBody>
          <a:bodyPr/>
          <a:lstStyle/>
          <a:p>
            <a:pPr lvl="1">
              <a:lnSpc>
                <a:spcPct val="90000"/>
              </a:lnSpc>
            </a:pPr>
            <a:r>
              <a:rPr lang="fr-FR"/>
              <a:t>Le bureau :</a:t>
            </a:r>
          </a:p>
          <a:p>
            <a:pPr lvl="1">
              <a:lnSpc>
                <a:spcPct val="90000"/>
              </a:lnSpc>
              <a:buFontTx/>
              <a:buNone/>
            </a:pPr>
            <a:r>
              <a:rPr lang="fr-FR" sz="1600" i="1">
                <a:latin typeface="Short Hand"/>
                <a:cs typeface="Times New Roman" pitchFamily="18" charset="0"/>
              </a:rPr>
              <a:t>BARBE Michel Pr</a:t>
            </a:r>
            <a:r>
              <a:rPr lang="fr-FR" sz="1600" i="1">
                <a:latin typeface="Times New Roman"/>
                <a:cs typeface="Times New Roman" pitchFamily="18" charset="0"/>
              </a:rPr>
              <a:t>é</a:t>
            </a:r>
            <a:r>
              <a:rPr lang="fr-FR" sz="1600" i="1">
                <a:latin typeface="Short Hand"/>
                <a:cs typeface="Times New Roman" pitchFamily="18" charset="0"/>
              </a:rPr>
              <a:t>sident</a:t>
            </a:r>
          </a:p>
          <a:p>
            <a:pPr lvl="1">
              <a:lnSpc>
                <a:spcPct val="90000"/>
              </a:lnSpc>
              <a:buFontTx/>
              <a:buNone/>
            </a:pPr>
            <a:r>
              <a:rPr lang="fr-FR" sz="1600" i="1">
                <a:latin typeface="Short Hand"/>
                <a:cs typeface="Times New Roman" pitchFamily="18" charset="0"/>
              </a:rPr>
              <a:t>BONNARDEL-FAURE Lucile Vice-pr</a:t>
            </a:r>
            <a:r>
              <a:rPr lang="fr-FR" sz="1600" i="1">
                <a:latin typeface="Times New Roman"/>
                <a:cs typeface="Times New Roman" pitchFamily="18" charset="0"/>
              </a:rPr>
              <a:t>é</a:t>
            </a:r>
            <a:r>
              <a:rPr lang="fr-FR" sz="1600" i="1">
                <a:latin typeface="Short Hand"/>
                <a:cs typeface="Times New Roman" pitchFamily="18" charset="0"/>
              </a:rPr>
              <a:t>sidente</a:t>
            </a:r>
          </a:p>
          <a:p>
            <a:pPr lvl="1">
              <a:lnSpc>
                <a:spcPct val="90000"/>
              </a:lnSpc>
              <a:buFontTx/>
              <a:buNone/>
            </a:pPr>
            <a:r>
              <a:rPr lang="fr-FR" sz="1600" i="1">
                <a:latin typeface="Short Hand"/>
                <a:cs typeface="Times New Roman" pitchFamily="18" charset="0"/>
              </a:rPr>
              <a:t>Secr</a:t>
            </a:r>
            <a:r>
              <a:rPr lang="fr-FR" sz="1600" i="1">
                <a:latin typeface="Times New Roman"/>
                <a:cs typeface="Times New Roman" pitchFamily="18" charset="0"/>
              </a:rPr>
              <a:t>é</a:t>
            </a:r>
            <a:r>
              <a:rPr lang="fr-FR" sz="1600" i="1">
                <a:latin typeface="Short Hand"/>
                <a:cs typeface="Times New Roman" pitchFamily="18" charset="0"/>
              </a:rPr>
              <a:t>taire</a:t>
            </a:r>
          </a:p>
          <a:p>
            <a:pPr lvl="1">
              <a:lnSpc>
                <a:spcPct val="90000"/>
              </a:lnSpc>
              <a:buFontTx/>
              <a:buNone/>
            </a:pPr>
            <a:r>
              <a:rPr lang="fr-FR" sz="1600" i="1">
                <a:latin typeface="Short Hand"/>
                <a:cs typeface="Times New Roman" pitchFamily="18" charset="0"/>
              </a:rPr>
              <a:t>REY Fran</a:t>
            </a:r>
            <a:r>
              <a:rPr lang="fr-FR" sz="1600" i="1">
                <a:latin typeface="Times New Roman"/>
                <a:cs typeface="Times New Roman" pitchFamily="18" charset="0"/>
              </a:rPr>
              <a:t>ç</a:t>
            </a:r>
            <a:r>
              <a:rPr lang="fr-FR" sz="1600" i="1">
                <a:latin typeface="Short Hand"/>
                <a:cs typeface="Times New Roman" pitchFamily="18" charset="0"/>
              </a:rPr>
              <a:t>oise Secr</a:t>
            </a:r>
            <a:r>
              <a:rPr lang="fr-FR" sz="1600" i="1">
                <a:latin typeface="Times New Roman"/>
                <a:cs typeface="Times New Roman" pitchFamily="18" charset="0"/>
              </a:rPr>
              <a:t>é</a:t>
            </a:r>
            <a:r>
              <a:rPr lang="fr-FR" sz="1600" i="1">
                <a:latin typeface="Short Hand"/>
                <a:cs typeface="Times New Roman" pitchFamily="18" charset="0"/>
              </a:rPr>
              <a:t>taire-adjointe</a:t>
            </a:r>
          </a:p>
          <a:p>
            <a:pPr lvl="1">
              <a:lnSpc>
                <a:spcPct val="90000"/>
              </a:lnSpc>
              <a:buFontTx/>
              <a:buNone/>
            </a:pPr>
            <a:r>
              <a:rPr lang="fr-FR" sz="1600" i="1">
                <a:latin typeface="Short Hand"/>
                <a:cs typeface="Times New Roman" pitchFamily="18" charset="0"/>
              </a:rPr>
              <a:t>VERT Myriam Tr</a:t>
            </a:r>
            <a:r>
              <a:rPr lang="fr-FR" sz="1600" i="1">
                <a:latin typeface="Times New Roman"/>
                <a:cs typeface="Times New Roman" pitchFamily="18" charset="0"/>
              </a:rPr>
              <a:t>é</a:t>
            </a:r>
            <a:r>
              <a:rPr lang="fr-FR" sz="1600" i="1">
                <a:latin typeface="Short Hand"/>
                <a:cs typeface="Times New Roman" pitchFamily="18" charset="0"/>
              </a:rPr>
              <a:t>sori</a:t>
            </a:r>
            <a:r>
              <a:rPr lang="fr-FR" sz="1600" i="1">
                <a:latin typeface="Times New Roman"/>
                <a:cs typeface="Times New Roman" pitchFamily="18" charset="0"/>
              </a:rPr>
              <a:t>è</a:t>
            </a:r>
            <a:r>
              <a:rPr lang="fr-FR" sz="1600" i="1">
                <a:latin typeface="Short Hand"/>
                <a:cs typeface="Times New Roman" pitchFamily="18" charset="0"/>
              </a:rPr>
              <a:t>re</a:t>
            </a:r>
          </a:p>
          <a:p>
            <a:pPr lvl="1">
              <a:lnSpc>
                <a:spcPct val="90000"/>
              </a:lnSpc>
              <a:buFontTx/>
              <a:buNone/>
            </a:pPr>
            <a:r>
              <a:rPr lang="fr-FR" sz="1600" i="1">
                <a:latin typeface="Short Hand"/>
                <a:cs typeface="Times New Roman" pitchFamily="18" charset="0"/>
              </a:rPr>
              <a:t>Tr</a:t>
            </a:r>
            <a:r>
              <a:rPr lang="fr-FR" sz="1600" i="1">
                <a:latin typeface="Times New Roman"/>
                <a:cs typeface="Times New Roman" pitchFamily="18" charset="0"/>
              </a:rPr>
              <a:t>é</a:t>
            </a:r>
            <a:r>
              <a:rPr lang="fr-FR" sz="1600" i="1">
                <a:latin typeface="Short Hand"/>
                <a:cs typeface="Times New Roman" pitchFamily="18" charset="0"/>
              </a:rPr>
              <a:t>sori</a:t>
            </a:r>
            <a:r>
              <a:rPr lang="fr-FR" sz="1600" i="1">
                <a:latin typeface="Times New Roman"/>
                <a:cs typeface="Times New Roman" pitchFamily="18" charset="0"/>
              </a:rPr>
              <a:t>è</a:t>
            </a:r>
            <a:r>
              <a:rPr lang="fr-FR" sz="1600" i="1">
                <a:latin typeface="Short Hand"/>
                <a:cs typeface="Times New Roman" pitchFamily="18" charset="0"/>
              </a:rPr>
              <a:t>re-adjointe</a:t>
            </a:r>
            <a:endParaRPr lang="fr-FR"/>
          </a:p>
          <a:p>
            <a:pPr lvl="1">
              <a:lnSpc>
                <a:spcPct val="90000"/>
              </a:lnSpc>
            </a:pPr>
            <a:r>
              <a:rPr lang="fr-FR"/>
              <a:t>Le conseil d’administration :</a:t>
            </a:r>
          </a:p>
          <a:p>
            <a:pPr lvl="1">
              <a:lnSpc>
                <a:spcPct val="90000"/>
              </a:lnSpc>
              <a:buFontTx/>
              <a:buNone/>
            </a:pPr>
            <a:r>
              <a:rPr lang="fr-FR" sz="1600" i="1">
                <a:latin typeface="Short Hand"/>
                <a:cs typeface="Times New Roman" pitchFamily="18" charset="0"/>
              </a:rPr>
              <a:t>BELLE Marie-Agn</a:t>
            </a:r>
            <a:r>
              <a:rPr lang="fr-FR" sz="1600" i="1">
                <a:latin typeface="Times New Roman"/>
                <a:cs typeface="Times New Roman" pitchFamily="18" charset="0"/>
              </a:rPr>
              <a:t>è</a:t>
            </a:r>
            <a:r>
              <a:rPr lang="fr-FR" sz="1600" i="1">
                <a:latin typeface="Short Hand"/>
                <a:cs typeface="Times New Roman" pitchFamily="18" charset="0"/>
              </a:rPr>
              <a:t>s</a:t>
            </a:r>
          </a:p>
          <a:p>
            <a:pPr lvl="1">
              <a:lnSpc>
                <a:spcPct val="90000"/>
              </a:lnSpc>
              <a:buFontTx/>
              <a:buNone/>
            </a:pPr>
            <a:r>
              <a:rPr lang="fr-FR" sz="1600" i="1">
                <a:latin typeface="Short Hand"/>
                <a:cs typeface="Times New Roman" pitchFamily="18" charset="0"/>
              </a:rPr>
              <a:t>BLANQUET Brigitte</a:t>
            </a:r>
          </a:p>
          <a:p>
            <a:pPr lvl="1">
              <a:lnSpc>
                <a:spcPct val="90000"/>
              </a:lnSpc>
              <a:buFontTx/>
              <a:buNone/>
            </a:pPr>
            <a:r>
              <a:rPr lang="fr-FR" sz="1600" i="1">
                <a:latin typeface="Short Hand"/>
                <a:cs typeface="Times New Roman" pitchFamily="18" charset="0"/>
              </a:rPr>
              <a:t>DOREY </a:t>
            </a:r>
            <a:r>
              <a:rPr lang="en-GB" sz="1600" i="1">
                <a:latin typeface="Short Hand"/>
                <a:cs typeface="Times New Roman" pitchFamily="18" charset="0"/>
              </a:rPr>
              <a:t>Cathy</a:t>
            </a:r>
            <a:endParaRPr lang="fr-FR" sz="1600" i="1">
              <a:latin typeface="Short Hand"/>
              <a:cs typeface="Times New Roman" pitchFamily="18" charset="0"/>
            </a:endParaRPr>
          </a:p>
          <a:p>
            <a:pPr lvl="1">
              <a:lnSpc>
                <a:spcPct val="90000"/>
              </a:lnSpc>
              <a:buFontTx/>
              <a:buNone/>
            </a:pPr>
            <a:r>
              <a:rPr lang="en-GB" sz="1600" i="1">
                <a:latin typeface="Short Hand"/>
                <a:cs typeface="Times New Roman" pitchFamily="18" charset="0"/>
              </a:rPr>
              <a:t>DREVET Brigitte</a:t>
            </a:r>
            <a:endParaRPr lang="fr-FR" sz="1600" i="1">
              <a:latin typeface="Short Hand"/>
              <a:cs typeface="Times New Roman" pitchFamily="18" charset="0"/>
            </a:endParaRPr>
          </a:p>
          <a:p>
            <a:pPr lvl="1">
              <a:lnSpc>
                <a:spcPct val="90000"/>
              </a:lnSpc>
              <a:buFontTx/>
              <a:buNone/>
            </a:pPr>
            <a:r>
              <a:rPr lang="en-GB" sz="1600" i="1">
                <a:latin typeface="Short Hand"/>
                <a:cs typeface="Times New Roman" pitchFamily="18" charset="0"/>
              </a:rPr>
              <a:t>LASSARA </a:t>
            </a:r>
            <a:r>
              <a:rPr lang="fr-FR" sz="1600" i="1">
                <a:latin typeface="Short Hand"/>
                <a:cs typeface="Times New Roman" pitchFamily="18" charset="0"/>
              </a:rPr>
              <a:t>Evelyne</a:t>
            </a:r>
          </a:p>
          <a:p>
            <a:pPr lvl="1">
              <a:lnSpc>
                <a:spcPct val="90000"/>
              </a:lnSpc>
              <a:buFontTx/>
              <a:buNone/>
            </a:pPr>
            <a:endParaRPr lang="fr-FR" sz="1600" i="1">
              <a:latin typeface="Short Hand"/>
            </a:endParaRPr>
          </a:p>
          <a:p>
            <a:pPr lvl="1">
              <a:lnSpc>
                <a:spcPct val="90000"/>
              </a:lnSpc>
              <a:buFontTx/>
              <a:buNone/>
            </a:pPr>
            <a:endParaRPr lang="fr-F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ppt_w</p:attrName>
                                        </p:attrNameLst>
                                      </p:cBhvr>
                                      <p:tavLst>
                                        <p:tav tm="0">
                                          <p:val>
                                            <p:fltVal val="0"/>
                                          </p:val>
                                        </p:tav>
                                        <p:tav tm="100000">
                                          <p:val>
                                            <p:strVal val="#ppt_w"/>
                                          </p:val>
                                        </p:tav>
                                      </p:tavLst>
                                    </p:anim>
                                    <p:anim calcmode="lin" valueType="num">
                                      <p:cBhvr>
                                        <p:cTn id="8" dur="1000" fill="hold"/>
                                        <p:tgtEl>
                                          <p:spTgt spid="8196"/>
                                        </p:tgtEl>
                                        <p:attrNameLst>
                                          <p:attrName>ppt_h</p:attrName>
                                        </p:attrNameLst>
                                      </p:cBhvr>
                                      <p:tavLst>
                                        <p:tav tm="0">
                                          <p:val>
                                            <p:fltVal val="0"/>
                                          </p:val>
                                        </p:tav>
                                        <p:tav tm="100000">
                                          <p:val>
                                            <p:strVal val="#ppt_h"/>
                                          </p:val>
                                        </p:tav>
                                      </p:tavLst>
                                    </p:anim>
                                    <p:anim calcmode="lin" valueType="num">
                                      <p:cBhvr>
                                        <p:cTn id="9" dur="1000" fill="hold"/>
                                        <p:tgtEl>
                                          <p:spTgt spid="819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197">
                                            <p:txEl>
                                              <p:pRg st="0" end="0"/>
                                            </p:txEl>
                                          </p:spTgt>
                                        </p:tgtEl>
                                        <p:attrNameLst>
                                          <p:attrName>style.visibility</p:attrName>
                                        </p:attrNameLst>
                                      </p:cBhvr>
                                      <p:to>
                                        <p:strVal val="visible"/>
                                      </p:to>
                                    </p:set>
                                    <p:anim calcmode="lin" valueType="num">
                                      <p:cBhvr>
                                        <p:cTn id="15" dur="1000" fill="hold"/>
                                        <p:tgtEl>
                                          <p:spTgt spid="819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819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819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197">
                                            <p:txEl>
                                              <p:pRg st="0" end="0"/>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8197">
                                            <p:txEl>
                                              <p:pRg st="1" end="1"/>
                                            </p:txEl>
                                          </p:spTgt>
                                        </p:tgtEl>
                                        <p:attrNameLst>
                                          <p:attrName>style.visibility</p:attrName>
                                        </p:attrNameLst>
                                      </p:cBhvr>
                                      <p:to>
                                        <p:strVal val="visible"/>
                                      </p:to>
                                    </p:set>
                                    <p:anim calcmode="lin" valueType="num">
                                      <p:cBhvr>
                                        <p:cTn id="21" dur="1000" fill="hold"/>
                                        <p:tgtEl>
                                          <p:spTgt spid="819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8197">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819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197">
                                            <p:txEl>
                                              <p:pRg st="1" end="1"/>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8197">
                                            <p:txEl>
                                              <p:pRg st="2" end="2"/>
                                            </p:txEl>
                                          </p:spTgt>
                                        </p:tgtEl>
                                        <p:attrNameLst>
                                          <p:attrName>style.visibility</p:attrName>
                                        </p:attrNameLst>
                                      </p:cBhvr>
                                      <p:to>
                                        <p:strVal val="visible"/>
                                      </p:to>
                                    </p:set>
                                    <p:anim calcmode="lin" valueType="num">
                                      <p:cBhvr>
                                        <p:cTn id="27" dur="1000" fill="hold"/>
                                        <p:tgtEl>
                                          <p:spTgt spid="8197">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8197">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819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197">
                                            <p:txEl>
                                              <p:pRg st="2" end="2"/>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8197">
                                            <p:txEl>
                                              <p:pRg st="3" end="3"/>
                                            </p:txEl>
                                          </p:spTgt>
                                        </p:tgtEl>
                                        <p:attrNameLst>
                                          <p:attrName>style.visibility</p:attrName>
                                        </p:attrNameLst>
                                      </p:cBhvr>
                                      <p:to>
                                        <p:strVal val="visible"/>
                                      </p:to>
                                    </p:set>
                                    <p:anim calcmode="lin" valueType="num">
                                      <p:cBhvr>
                                        <p:cTn id="33" dur="1000" fill="hold"/>
                                        <p:tgtEl>
                                          <p:spTgt spid="8197">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8197">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819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8197">
                                            <p:txEl>
                                              <p:pRg st="3" end="3"/>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8197">
                                            <p:txEl>
                                              <p:pRg st="4" end="4"/>
                                            </p:txEl>
                                          </p:spTgt>
                                        </p:tgtEl>
                                        <p:attrNameLst>
                                          <p:attrName>style.visibility</p:attrName>
                                        </p:attrNameLst>
                                      </p:cBhvr>
                                      <p:to>
                                        <p:strVal val="visible"/>
                                      </p:to>
                                    </p:set>
                                    <p:anim calcmode="lin" valueType="num">
                                      <p:cBhvr>
                                        <p:cTn id="39" dur="1000" fill="hold"/>
                                        <p:tgtEl>
                                          <p:spTgt spid="819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819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819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197">
                                            <p:txEl>
                                              <p:pRg st="4" end="4"/>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8197">
                                            <p:txEl>
                                              <p:pRg st="5" end="5"/>
                                            </p:txEl>
                                          </p:spTgt>
                                        </p:tgtEl>
                                        <p:attrNameLst>
                                          <p:attrName>style.visibility</p:attrName>
                                        </p:attrNameLst>
                                      </p:cBhvr>
                                      <p:to>
                                        <p:strVal val="visible"/>
                                      </p:to>
                                    </p:set>
                                    <p:anim calcmode="lin" valueType="num">
                                      <p:cBhvr>
                                        <p:cTn id="45" dur="1000" fill="hold"/>
                                        <p:tgtEl>
                                          <p:spTgt spid="8197">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8197">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819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8197">
                                            <p:txEl>
                                              <p:pRg st="5" end="5"/>
                                            </p:txEl>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8197">
                                            <p:txEl>
                                              <p:pRg st="6" end="6"/>
                                            </p:txEl>
                                          </p:spTgt>
                                        </p:tgtEl>
                                        <p:attrNameLst>
                                          <p:attrName>style.visibility</p:attrName>
                                        </p:attrNameLst>
                                      </p:cBhvr>
                                      <p:to>
                                        <p:strVal val="visible"/>
                                      </p:to>
                                    </p:set>
                                    <p:anim calcmode="lin" valueType="num">
                                      <p:cBhvr>
                                        <p:cTn id="51" dur="1000" fill="hold"/>
                                        <p:tgtEl>
                                          <p:spTgt spid="8197">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8197">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819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8197">
                                            <p:txEl>
                                              <p:pRg st="6" end="6"/>
                                            </p:txEl>
                                          </p:spTgt>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8197">
                                            <p:txEl>
                                              <p:pRg st="7" end="7"/>
                                            </p:txEl>
                                          </p:spTgt>
                                        </p:tgtEl>
                                        <p:attrNameLst>
                                          <p:attrName>style.visibility</p:attrName>
                                        </p:attrNameLst>
                                      </p:cBhvr>
                                      <p:to>
                                        <p:strVal val="visible"/>
                                      </p:to>
                                    </p:set>
                                    <p:anim calcmode="lin" valueType="num">
                                      <p:cBhvr>
                                        <p:cTn id="57" dur="1000" fill="hold"/>
                                        <p:tgtEl>
                                          <p:spTgt spid="8197">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8197">
                                            <p:txEl>
                                              <p:pRg st="7" end="7"/>
                                            </p:txEl>
                                          </p:spTgt>
                                        </p:tgtEl>
                                        <p:attrNameLst>
                                          <p:attrName>ppt_h</p:attrName>
                                        </p:attrNameLst>
                                      </p:cBhvr>
                                      <p:tavLst>
                                        <p:tav tm="0">
                                          <p:val>
                                            <p:fltVal val="0"/>
                                          </p:val>
                                        </p:tav>
                                        <p:tav tm="100000">
                                          <p:val>
                                            <p:strVal val="#ppt_h"/>
                                          </p:val>
                                        </p:tav>
                                      </p:tavLst>
                                    </p:anim>
                                    <p:anim calcmode="lin" valueType="num">
                                      <p:cBhvr>
                                        <p:cTn id="59" dur="1000" fill="hold"/>
                                        <p:tgtEl>
                                          <p:spTgt spid="819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8197">
                                            <p:txEl>
                                              <p:pRg st="7" end="7"/>
                                            </p:txEl>
                                          </p:spTgt>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0"/>
                                  </p:stCondLst>
                                  <p:childTnLst>
                                    <p:set>
                                      <p:cBhvr>
                                        <p:cTn id="62" dur="1" fill="hold">
                                          <p:stCondLst>
                                            <p:cond delay="0"/>
                                          </p:stCondLst>
                                        </p:cTn>
                                        <p:tgtEl>
                                          <p:spTgt spid="8197">
                                            <p:txEl>
                                              <p:pRg st="8" end="8"/>
                                            </p:txEl>
                                          </p:spTgt>
                                        </p:tgtEl>
                                        <p:attrNameLst>
                                          <p:attrName>style.visibility</p:attrName>
                                        </p:attrNameLst>
                                      </p:cBhvr>
                                      <p:to>
                                        <p:strVal val="visible"/>
                                      </p:to>
                                    </p:set>
                                    <p:anim calcmode="lin" valueType="num">
                                      <p:cBhvr>
                                        <p:cTn id="63" dur="1000" fill="hold"/>
                                        <p:tgtEl>
                                          <p:spTgt spid="8197">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8197">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819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8197">
                                            <p:txEl>
                                              <p:pRg st="8" end="8"/>
                                            </p:txEl>
                                          </p:spTgt>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0" nodeType="withEffect">
                                  <p:stCondLst>
                                    <p:cond delay="0"/>
                                  </p:stCondLst>
                                  <p:childTnLst>
                                    <p:set>
                                      <p:cBhvr>
                                        <p:cTn id="68" dur="1" fill="hold">
                                          <p:stCondLst>
                                            <p:cond delay="0"/>
                                          </p:stCondLst>
                                        </p:cTn>
                                        <p:tgtEl>
                                          <p:spTgt spid="8197">
                                            <p:txEl>
                                              <p:pRg st="9" end="9"/>
                                            </p:txEl>
                                          </p:spTgt>
                                        </p:tgtEl>
                                        <p:attrNameLst>
                                          <p:attrName>style.visibility</p:attrName>
                                        </p:attrNameLst>
                                      </p:cBhvr>
                                      <p:to>
                                        <p:strVal val="visible"/>
                                      </p:to>
                                    </p:set>
                                    <p:anim calcmode="lin" valueType="num">
                                      <p:cBhvr>
                                        <p:cTn id="69" dur="1000" fill="hold"/>
                                        <p:tgtEl>
                                          <p:spTgt spid="8197">
                                            <p:txEl>
                                              <p:pRg st="9" end="9"/>
                                            </p:txEl>
                                          </p:spTgt>
                                        </p:tgtEl>
                                        <p:attrNameLst>
                                          <p:attrName>ppt_w</p:attrName>
                                        </p:attrNameLst>
                                      </p:cBhvr>
                                      <p:tavLst>
                                        <p:tav tm="0">
                                          <p:val>
                                            <p:fltVal val="0"/>
                                          </p:val>
                                        </p:tav>
                                        <p:tav tm="100000">
                                          <p:val>
                                            <p:strVal val="#ppt_w"/>
                                          </p:val>
                                        </p:tav>
                                      </p:tavLst>
                                    </p:anim>
                                    <p:anim calcmode="lin" valueType="num">
                                      <p:cBhvr>
                                        <p:cTn id="70" dur="1000" fill="hold"/>
                                        <p:tgtEl>
                                          <p:spTgt spid="8197">
                                            <p:txEl>
                                              <p:pRg st="9" end="9"/>
                                            </p:txEl>
                                          </p:spTgt>
                                        </p:tgtEl>
                                        <p:attrNameLst>
                                          <p:attrName>ppt_h</p:attrName>
                                        </p:attrNameLst>
                                      </p:cBhvr>
                                      <p:tavLst>
                                        <p:tav tm="0">
                                          <p:val>
                                            <p:fltVal val="0"/>
                                          </p:val>
                                        </p:tav>
                                        <p:tav tm="100000">
                                          <p:val>
                                            <p:strVal val="#ppt_h"/>
                                          </p:val>
                                        </p:tav>
                                      </p:tavLst>
                                    </p:anim>
                                    <p:anim calcmode="lin" valueType="num">
                                      <p:cBhvr>
                                        <p:cTn id="71" dur="1000" fill="hold"/>
                                        <p:tgtEl>
                                          <p:spTgt spid="8197">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8197">
                                            <p:txEl>
                                              <p:pRg st="9" end="9"/>
                                            </p:txEl>
                                          </p:spTgt>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grpId="0" nodeType="withEffect">
                                  <p:stCondLst>
                                    <p:cond delay="0"/>
                                  </p:stCondLst>
                                  <p:childTnLst>
                                    <p:set>
                                      <p:cBhvr>
                                        <p:cTn id="74" dur="1" fill="hold">
                                          <p:stCondLst>
                                            <p:cond delay="0"/>
                                          </p:stCondLst>
                                        </p:cTn>
                                        <p:tgtEl>
                                          <p:spTgt spid="8197">
                                            <p:txEl>
                                              <p:pRg st="10" end="10"/>
                                            </p:txEl>
                                          </p:spTgt>
                                        </p:tgtEl>
                                        <p:attrNameLst>
                                          <p:attrName>style.visibility</p:attrName>
                                        </p:attrNameLst>
                                      </p:cBhvr>
                                      <p:to>
                                        <p:strVal val="visible"/>
                                      </p:to>
                                    </p:set>
                                    <p:anim calcmode="lin" valueType="num">
                                      <p:cBhvr>
                                        <p:cTn id="75" dur="1000" fill="hold"/>
                                        <p:tgtEl>
                                          <p:spTgt spid="8197">
                                            <p:txEl>
                                              <p:pRg st="10" end="10"/>
                                            </p:txEl>
                                          </p:spTgt>
                                        </p:tgtEl>
                                        <p:attrNameLst>
                                          <p:attrName>ppt_w</p:attrName>
                                        </p:attrNameLst>
                                      </p:cBhvr>
                                      <p:tavLst>
                                        <p:tav tm="0">
                                          <p:val>
                                            <p:fltVal val="0"/>
                                          </p:val>
                                        </p:tav>
                                        <p:tav tm="100000">
                                          <p:val>
                                            <p:strVal val="#ppt_w"/>
                                          </p:val>
                                        </p:tav>
                                      </p:tavLst>
                                    </p:anim>
                                    <p:anim calcmode="lin" valueType="num">
                                      <p:cBhvr>
                                        <p:cTn id="76" dur="1000" fill="hold"/>
                                        <p:tgtEl>
                                          <p:spTgt spid="8197">
                                            <p:txEl>
                                              <p:pRg st="10" end="10"/>
                                            </p:txEl>
                                          </p:spTgt>
                                        </p:tgtEl>
                                        <p:attrNameLst>
                                          <p:attrName>ppt_h</p:attrName>
                                        </p:attrNameLst>
                                      </p:cBhvr>
                                      <p:tavLst>
                                        <p:tav tm="0">
                                          <p:val>
                                            <p:fltVal val="0"/>
                                          </p:val>
                                        </p:tav>
                                        <p:tav tm="100000">
                                          <p:val>
                                            <p:strVal val="#ppt_h"/>
                                          </p:val>
                                        </p:tav>
                                      </p:tavLst>
                                    </p:anim>
                                    <p:anim calcmode="lin" valueType="num">
                                      <p:cBhvr>
                                        <p:cTn id="77" dur="1000" fill="hold"/>
                                        <p:tgtEl>
                                          <p:spTgt spid="8197">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8197">
                                            <p:txEl>
                                              <p:pRg st="10" end="10"/>
                                            </p:txEl>
                                          </p:spTgt>
                                        </p:tgtEl>
                                        <p:attrNameLst>
                                          <p:attrName>ppt_y</p:attrName>
                                        </p:attrNameLst>
                                      </p:cBhvr>
                                      <p:tavLst>
                                        <p:tav tm="0" fmla="#ppt_y+(sin(-2*pi*(1-$))*-#ppt_x+cos(-2*pi*(1-$))*(1-#ppt_y))*(1-$)">
                                          <p:val>
                                            <p:fltVal val="0"/>
                                          </p:val>
                                        </p:tav>
                                        <p:tav tm="100000">
                                          <p:val>
                                            <p:fltVal val="1"/>
                                          </p:val>
                                        </p:tav>
                                      </p:tavLst>
                                    </p:anim>
                                  </p:childTnLst>
                                </p:cTn>
                              </p:par>
                              <p:par>
                                <p:cTn id="79" presetID="15" presetClass="entr" presetSubtype="0" fill="hold" grpId="0" nodeType="withEffect">
                                  <p:stCondLst>
                                    <p:cond delay="0"/>
                                  </p:stCondLst>
                                  <p:childTnLst>
                                    <p:set>
                                      <p:cBhvr>
                                        <p:cTn id="80" dur="1" fill="hold">
                                          <p:stCondLst>
                                            <p:cond delay="0"/>
                                          </p:stCondLst>
                                        </p:cTn>
                                        <p:tgtEl>
                                          <p:spTgt spid="8197">
                                            <p:txEl>
                                              <p:pRg st="11" end="11"/>
                                            </p:txEl>
                                          </p:spTgt>
                                        </p:tgtEl>
                                        <p:attrNameLst>
                                          <p:attrName>style.visibility</p:attrName>
                                        </p:attrNameLst>
                                      </p:cBhvr>
                                      <p:to>
                                        <p:strVal val="visible"/>
                                      </p:to>
                                    </p:set>
                                    <p:anim calcmode="lin" valueType="num">
                                      <p:cBhvr>
                                        <p:cTn id="81" dur="1000" fill="hold"/>
                                        <p:tgtEl>
                                          <p:spTgt spid="8197">
                                            <p:txEl>
                                              <p:pRg st="11" end="11"/>
                                            </p:txEl>
                                          </p:spTgt>
                                        </p:tgtEl>
                                        <p:attrNameLst>
                                          <p:attrName>ppt_w</p:attrName>
                                        </p:attrNameLst>
                                      </p:cBhvr>
                                      <p:tavLst>
                                        <p:tav tm="0">
                                          <p:val>
                                            <p:fltVal val="0"/>
                                          </p:val>
                                        </p:tav>
                                        <p:tav tm="100000">
                                          <p:val>
                                            <p:strVal val="#ppt_w"/>
                                          </p:val>
                                        </p:tav>
                                      </p:tavLst>
                                    </p:anim>
                                    <p:anim calcmode="lin" valueType="num">
                                      <p:cBhvr>
                                        <p:cTn id="82" dur="1000" fill="hold"/>
                                        <p:tgtEl>
                                          <p:spTgt spid="8197">
                                            <p:txEl>
                                              <p:pRg st="11" end="11"/>
                                            </p:txEl>
                                          </p:spTgt>
                                        </p:tgtEl>
                                        <p:attrNameLst>
                                          <p:attrName>ppt_h</p:attrName>
                                        </p:attrNameLst>
                                      </p:cBhvr>
                                      <p:tavLst>
                                        <p:tav tm="0">
                                          <p:val>
                                            <p:fltVal val="0"/>
                                          </p:val>
                                        </p:tav>
                                        <p:tav tm="100000">
                                          <p:val>
                                            <p:strVal val="#ppt_h"/>
                                          </p:val>
                                        </p:tav>
                                      </p:tavLst>
                                    </p:anim>
                                    <p:anim calcmode="lin" valueType="num">
                                      <p:cBhvr>
                                        <p:cTn id="83" dur="1000" fill="hold"/>
                                        <p:tgtEl>
                                          <p:spTgt spid="8197">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8197">
                                            <p:txEl>
                                              <p:pRg st="11" end="11"/>
                                            </p:txEl>
                                          </p:spTgt>
                                        </p:tgtEl>
                                        <p:attrNameLst>
                                          <p:attrName>ppt_y</p:attrName>
                                        </p:attrNameLst>
                                      </p:cBhvr>
                                      <p:tavLst>
                                        <p:tav tm="0" fmla="#ppt_y+(sin(-2*pi*(1-$))*-#ppt_x+cos(-2*pi*(1-$))*(1-#ppt_y))*(1-$)">
                                          <p:val>
                                            <p:fltVal val="0"/>
                                          </p:val>
                                        </p:tav>
                                        <p:tav tm="100000">
                                          <p:val>
                                            <p:fltVal val="1"/>
                                          </p:val>
                                        </p:tav>
                                      </p:tavLst>
                                    </p:anim>
                                  </p:childTnLst>
                                </p:cTn>
                              </p:par>
                              <p:par>
                                <p:cTn id="85" presetID="15" presetClass="entr" presetSubtype="0" fill="hold" grpId="0" nodeType="withEffect">
                                  <p:stCondLst>
                                    <p:cond delay="0"/>
                                  </p:stCondLst>
                                  <p:childTnLst>
                                    <p:set>
                                      <p:cBhvr>
                                        <p:cTn id="86" dur="1" fill="hold">
                                          <p:stCondLst>
                                            <p:cond delay="0"/>
                                          </p:stCondLst>
                                        </p:cTn>
                                        <p:tgtEl>
                                          <p:spTgt spid="8197">
                                            <p:txEl>
                                              <p:pRg st="12" end="12"/>
                                            </p:txEl>
                                          </p:spTgt>
                                        </p:tgtEl>
                                        <p:attrNameLst>
                                          <p:attrName>style.visibility</p:attrName>
                                        </p:attrNameLst>
                                      </p:cBhvr>
                                      <p:to>
                                        <p:strVal val="visible"/>
                                      </p:to>
                                    </p:set>
                                    <p:anim calcmode="lin" valueType="num">
                                      <p:cBhvr>
                                        <p:cTn id="87" dur="1000" fill="hold"/>
                                        <p:tgtEl>
                                          <p:spTgt spid="8197">
                                            <p:txEl>
                                              <p:pRg st="12" end="12"/>
                                            </p:txEl>
                                          </p:spTgt>
                                        </p:tgtEl>
                                        <p:attrNameLst>
                                          <p:attrName>ppt_w</p:attrName>
                                        </p:attrNameLst>
                                      </p:cBhvr>
                                      <p:tavLst>
                                        <p:tav tm="0">
                                          <p:val>
                                            <p:fltVal val="0"/>
                                          </p:val>
                                        </p:tav>
                                        <p:tav tm="100000">
                                          <p:val>
                                            <p:strVal val="#ppt_w"/>
                                          </p:val>
                                        </p:tav>
                                      </p:tavLst>
                                    </p:anim>
                                    <p:anim calcmode="lin" valueType="num">
                                      <p:cBhvr>
                                        <p:cTn id="88" dur="1000" fill="hold"/>
                                        <p:tgtEl>
                                          <p:spTgt spid="8197">
                                            <p:txEl>
                                              <p:pRg st="12" end="12"/>
                                            </p:txEl>
                                          </p:spTgt>
                                        </p:tgtEl>
                                        <p:attrNameLst>
                                          <p:attrName>ppt_h</p:attrName>
                                        </p:attrNameLst>
                                      </p:cBhvr>
                                      <p:tavLst>
                                        <p:tav tm="0">
                                          <p:val>
                                            <p:fltVal val="0"/>
                                          </p:val>
                                        </p:tav>
                                        <p:tav tm="100000">
                                          <p:val>
                                            <p:strVal val="#ppt_h"/>
                                          </p:val>
                                        </p:tav>
                                      </p:tavLst>
                                    </p:anim>
                                    <p:anim calcmode="lin" valueType="num">
                                      <p:cBhvr>
                                        <p:cTn id="89" dur="1000" fill="hold"/>
                                        <p:tgtEl>
                                          <p:spTgt spid="8197">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8197">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P spid="819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66800" y="487363"/>
            <a:ext cx="7620000" cy="931862"/>
          </a:xfrm>
        </p:spPr>
        <p:txBody>
          <a:bodyPr/>
          <a:lstStyle/>
          <a:p>
            <a:r>
              <a:rPr lang="fr-FR" sz="3400">
                <a:latin typeface="Comic Sans MS" pitchFamily="66" charset="0"/>
              </a:rPr>
              <a:t>Forum des Associations</a:t>
            </a:r>
          </a:p>
        </p:txBody>
      </p:sp>
      <p:sp>
        <p:nvSpPr>
          <p:cNvPr id="52228" name="Rectangle 4"/>
          <p:cNvSpPr>
            <a:spLocks noGrp="1" noChangeArrowheads="1"/>
          </p:cNvSpPr>
          <p:nvPr>
            <p:ph type="body" sz="half" idx="2"/>
          </p:nvPr>
        </p:nvSpPr>
        <p:spPr>
          <a:xfrm>
            <a:off x="4951413" y="2133600"/>
            <a:ext cx="3735387" cy="4114800"/>
          </a:xfrm>
        </p:spPr>
        <p:txBody>
          <a:bodyPr/>
          <a:lstStyle/>
          <a:p>
            <a:r>
              <a:rPr lang="fr-FR" sz="2800"/>
              <a:t>13 septembre 2003</a:t>
            </a:r>
          </a:p>
          <a:p>
            <a:endParaRPr lang="fr-FR" sz="2800"/>
          </a:p>
          <a:p>
            <a:endParaRPr lang="fr-FR" sz="2800"/>
          </a:p>
          <a:p>
            <a:endParaRPr lang="fr-FR" sz="2800"/>
          </a:p>
          <a:p>
            <a:endParaRPr lang="fr-FR" sz="2800"/>
          </a:p>
          <a:p>
            <a:r>
              <a:rPr lang="fr-FR" sz="2800"/>
              <a:t>11 septembre 2004</a:t>
            </a:r>
          </a:p>
        </p:txBody>
      </p:sp>
      <p:pic>
        <p:nvPicPr>
          <p:cNvPr id="52229" name="Picture 5"/>
          <p:cNvPicPr>
            <a:picLocks noGrp="1" noChangeAspect="1" noChangeArrowheads="1"/>
          </p:cNvPicPr>
          <p:nvPr>
            <p:ph type="clipArt" sz="half" idx="1"/>
          </p:nvPr>
        </p:nvPicPr>
        <p:blipFill>
          <a:blip r:embed="rId2" cstate="print"/>
          <a:srcRect/>
          <a:stretch>
            <a:fillRect/>
          </a:stretch>
        </p:blipFill>
        <p:spPr>
          <a:xfrm>
            <a:off x="1295400" y="1697038"/>
            <a:ext cx="3735388" cy="2493962"/>
          </a:xfrm>
          <a:noFill/>
          <a:ln/>
        </p:spPr>
      </p:pic>
      <p:pic>
        <p:nvPicPr>
          <p:cNvPr id="52230" name="Picture 6"/>
          <p:cNvPicPr>
            <a:picLocks noChangeAspect="1" noChangeArrowheads="1"/>
          </p:cNvPicPr>
          <p:nvPr/>
        </p:nvPicPr>
        <p:blipFill>
          <a:blip r:embed="rId3" cstate="print"/>
          <a:srcRect/>
          <a:stretch>
            <a:fillRect/>
          </a:stretch>
        </p:blipFill>
        <p:spPr bwMode="auto">
          <a:xfrm>
            <a:off x="1219200" y="4191000"/>
            <a:ext cx="3810000" cy="2438400"/>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16533911-A063-48A8-8BBB-849F9AC5C342}" type="slidenum">
              <a:rPr lang="fr-FR" smtClean="0"/>
              <a:pPr/>
              <a:t>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ppt_w</p:attrName>
                                        </p:attrNameLst>
                                      </p:cBhvr>
                                      <p:tavLst>
                                        <p:tav tm="0">
                                          <p:val>
                                            <p:fltVal val="0"/>
                                          </p:val>
                                        </p:tav>
                                        <p:tav tm="100000">
                                          <p:val>
                                            <p:strVal val="#ppt_w"/>
                                          </p:val>
                                        </p:tav>
                                      </p:tavLst>
                                    </p:anim>
                                    <p:anim calcmode="lin" valueType="num">
                                      <p:cBhvr>
                                        <p:cTn id="8" dur="1000" fill="hold"/>
                                        <p:tgtEl>
                                          <p:spTgt spid="52226"/>
                                        </p:tgtEl>
                                        <p:attrNameLst>
                                          <p:attrName>ppt_h</p:attrName>
                                        </p:attrNameLst>
                                      </p:cBhvr>
                                      <p:tavLst>
                                        <p:tav tm="0">
                                          <p:val>
                                            <p:fltVal val="0"/>
                                          </p:val>
                                        </p:tav>
                                        <p:tav tm="100000">
                                          <p:val>
                                            <p:strVal val="#ppt_h"/>
                                          </p:val>
                                        </p:tav>
                                      </p:tavLst>
                                    </p:anim>
                                    <p:anim calcmode="lin" valueType="num">
                                      <p:cBhvr>
                                        <p:cTn id="9" dur="1000" fill="hold"/>
                                        <p:tgtEl>
                                          <p:spTgt spid="522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22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2228">
                                            <p:txEl>
                                              <p:pRg st="0" end="0"/>
                                            </p:txEl>
                                          </p:spTgt>
                                        </p:tgtEl>
                                        <p:attrNameLst>
                                          <p:attrName>style.visibility</p:attrName>
                                        </p:attrNameLst>
                                      </p:cBhvr>
                                      <p:to>
                                        <p:strVal val="visible"/>
                                      </p:to>
                                    </p:set>
                                    <p:anim calcmode="lin" valueType="num">
                                      <p:cBhvr>
                                        <p:cTn id="15" dur="1000" fill="hold"/>
                                        <p:tgtEl>
                                          <p:spTgt spid="52228">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2228">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222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222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2228">
                                            <p:txEl>
                                              <p:pRg st="5" end="5"/>
                                            </p:txEl>
                                          </p:spTgt>
                                        </p:tgtEl>
                                        <p:attrNameLst>
                                          <p:attrName>style.visibility</p:attrName>
                                        </p:attrNameLst>
                                      </p:cBhvr>
                                      <p:to>
                                        <p:strVal val="visible"/>
                                      </p:to>
                                    </p:set>
                                    <p:anim calcmode="lin" valueType="num">
                                      <p:cBhvr>
                                        <p:cTn id="23" dur="1000" fill="hold"/>
                                        <p:tgtEl>
                                          <p:spTgt spid="52228">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52228">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5222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222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2229"/>
                                        </p:tgtEl>
                                        <p:attrNameLst>
                                          <p:attrName>style.visibility</p:attrName>
                                        </p:attrNameLst>
                                      </p:cBhvr>
                                      <p:to>
                                        <p:strVal val="visible"/>
                                      </p:to>
                                    </p:set>
                                    <p:anim calcmode="lin" valueType="num">
                                      <p:cBhvr>
                                        <p:cTn id="31" dur="500" fill="hold"/>
                                        <p:tgtEl>
                                          <p:spTgt spid="52229"/>
                                        </p:tgtEl>
                                        <p:attrNameLst>
                                          <p:attrName>ppt_w</p:attrName>
                                        </p:attrNameLst>
                                      </p:cBhvr>
                                      <p:tavLst>
                                        <p:tav tm="0">
                                          <p:val>
                                            <p:fltVal val="0"/>
                                          </p:val>
                                        </p:tav>
                                        <p:tav tm="100000">
                                          <p:val>
                                            <p:strVal val="#ppt_w"/>
                                          </p:val>
                                        </p:tav>
                                      </p:tavLst>
                                    </p:anim>
                                    <p:anim calcmode="lin" valueType="num">
                                      <p:cBhvr>
                                        <p:cTn id="32" dur="500" fill="hold"/>
                                        <p:tgtEl>
                                          <p:spTgt spid="5222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2230"/>
                                        </p:tgtEl>
                                        <p:attrNameLst>
                                          <p:attrName>style.visibility</p:attrName>
                                        </p:attrNameLst>
                                      </p:cBhvr>
                                      <p:to>
                                        <p:strVal val="visible"/>
                                      </p:to>
                                    </p:set>
                                    <p:anim calcmode="lin" valueType="num">
                                      <p:cBhvr>
                                        <p:cTn id="37" dur="500" fill="hold"/>
                                        <p:tgtEl>
                                          <p:spTgt spid="52230"/>
                                        </p:tgtEl>
                                        <p:attrNameLst>
                                          <p:attrName>ppt_w</p:attrName>
                                        </p:attrNameLst>
                                      </p:cBhvr>
                                      <p:tavLst>
                                        <p:tav tm="0">
                                          <p:val>
                                            <p:fltVal val="0"/>
                                          </p:val>
                                        </p:tav>
                                        <p:tav tm="100000">
                                          <p:val>
                                            <p:strVal val="#ppt_w"/>
                                          </p:val>
                                        </p:tav>
                                      </p:tavLst>
                                    </p:anim>
                                    <p:anim calcmode="lin" valueType="num">
                                      <p:cBhvr>
                                        <p:cTn id="38" dur="500" fill="hold"/>
                                        <p:tgtEl>
                                          <p:spTgt spid="522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3" name="Picture 5"/>
          <p:cNvPicPr>
            <a:picLocks noGrp="1" noChangeAspect="1" noChangeArrowheads="1"/>
          </p:cNvPicPr>
          <p:nvPr>
            <p:ph type="clipArt" sz="half" idx="1"/>
          </p:nvPr>
        </p:nvPicPr>
        <p:blipFill>
          <a:blip r:embed="rId2" cstate="print"/>
          <a:srcRect l="17924" t="26471" r="17857" b="5882"/>
          <a:stretch>
            <a:fillRect/>
          </a:stretch>
        </p:blipFill>
        <p:spPr>
          <a:xfrm>
            <a:off x="1600200" y="1828800"/>
            <a:ext cx="2971800" cy="1828800"/>
          </a:xfrm>
          <a:noFill/>
          <a:ln/>
        </p:spPr>
      </p:pic>
      <p:sp>
        <p:nvSpPr>
          <p:cNvPr id="53252" name="Rectangle 4"/>
          <p:cNvSpPr>
            <a:spLocks noGrp="1" noChangeArrowheads="1"/>
          </p:cNvSpPr>
          <p:nvPr>
            <p:ph type="body" sz="half" idx="2"/>
          </p:nvPr>
        </p:nvSpPr>
        <p:spPr>
          <a:xfrm>
            <a:off x="5181600" y="2057400"/>
            <a:ext cx="3962400" cy="4114800"/>
          </a:xfrm>
        </p:spPr>
        <p:txBody>
          <a:bodyPr/>
          <a:lstStyle/>
          <a:p>
            <a:r>
              <a:rPr lang="fr-FR" sz="2800"/>
              <a:t>10 septembre 2005</a:t>
            </a:r>
          </a:p>
          <a:p>
            <a:endParaRPr lang="fr-FR" sz="2800"/>
          </a:p>
          <a:p>
            <a:endParaRPr lang="fr-FR" sz="2800"/>
          </a:p>
          <a:p>
            <a:endParaRPr lang="fr-FR" sz="2800"/>
          </a:p>
          <a:p>
            <a:endParaRPr lang="fr-FR" sz="2800"/>
          </a:p>
          <a:p>
            <a:endParaRPr lang="fr-FR" sz="2800"/>
          </a:p>
          <a:p>
            <a:r>
              <a:rPr lang="fr-FR" sz="2800"/>
              <a:t>09 septembre 2006</a:t>
            </a:r>
          </a:p>
        </p:txBody>
      </p:sp>
      <p:sp>
        <p:nvSpPr>
          <p:cNvPr id="53255" name="Text Box 7"/>
          <p:cNvSpPr txBox="1">
            <a:spLocks noChangeArrowheads="1"/>
          </p:cNvSpPr>
          <p:nvPr/>
        </p:nvSpPr>
        <p:spPr bwMode="auto">
          <a:xfrm>
            <a:off x="1371600" y="4191000"/>
            <a:ext cx="3124200" cy="457200"/>
          </a:xfrm>
          <a:prstGeom prst="rect">
            <a:avLst/>
          </a:prstGeom>
          <a:noFill/>
          <a:ln w="9525">
            <a:noFill/>
            <a:miter lim="800000"/>
            <a:headEnd/>
            <a:tailEnd/>
          </a:ln>
          <a:effectLst/>
        </p:spPr>
        <p:txBody>
          <a:bodyPr>
            <a:spAutoFit/>
          </a:bodyPr>
          <a:lstStyle/>
          <a:p>
            <a:pPr algn="l">
              <a:lnSpc>
                <a:spcPct val="100000"/>
              </a:lnSpc>
              <a:spcBef>
                <a:spcPct val="50000"/>
              </a:spcBef>
              <a:buClrTx/>
              <a:buFontTx/>
              <a:buNone/>
            </a:pPr>
            <a:endParaRPr lang="fr-FR" sz="2400" i="0">
              <a:latin typeface="Times New Roman" pitchFamily="18" charset="0"/>
            </a:endParaRPr>
          </a:p>
        </p:txBody>
      </p:sp>
      <p:pic>
        <p:nvPicPr>
          <p:cNvPr id="53256" name="Picture 8"/>
          <p:cNvPicPr>
            <a:picLocks noChangeAspect="1" noChangeArrowheads="1"/>
          </p:cNvPicPr>
          <p:nvPr/>
        </p:nvPicPr>
        <p:blipFill>
          <a:blip r:embed="rId3" cstate="print"/>
          <a:srcRect l="35938" t="42996" r="10938" b="5643"/>
          <a:stretch>
            <a:fillRect/>
          </a:stretch>
        </p:blipFill>
        <p:spPr bwMode="auto">
          <a:xfrm>
            <a:off x="1676400" y="4267200"/>
            <a:ext cx="2819400" cy="1828800"/>
          </a:xfrm>
          <a:prstGeom prst="rect">
            <a:avLst/>
          </a:prstGeom>
          <a:noFill/>
          <a:ln w="9525">
            <a:noFill/>
            <a:miter lim="800000"/>
            <a:headEnd/>
            <a:tailEnd/>
          </a:ln>
          <a:effectLst/>
        </p:spPr>
      </p:pic>
      <p:sp>
        <p:nvSpPr>
          <p:cNvPr id="53257" name="Rectangle 9"/>
          <p:cNvSpPr>
            <a:spLocks noGrp="1" noChangeArrowheads="1"/>
          </p:cNvSpPr>
          <p:nvPr>
            <p:ph type="title"/>
          </p:nvPr>
        </p:nvSpPr>
        <p:spPr>
          <a:xfrm>
            <a:off x="1066800" y="487363"/>
            <a:ext cx="7620000" cy="931862"/>
          </a:xfrm>
          <a:noFill/>
          <a:ln/>
        </p:spPr>
        <p:txBody>
          <a:bodyPr/>
          <a:lstStyle/>
          <a:p>
            <a:r>
              <a:rPr lang="fr-FR" sz="3400">
                <a:latin typeface="Comic Sans MS" pitchFamily="66" charset="0"/>
              </a:rPr>
              <a:t>Forum des Associations</a:t>
            </a:r>
          </a:p>
        </p:txBody>
      </p:sp>
      <p:sp>
        <p:nvSpPr>
          <p:cNvPr id="7" name="Espace réservé du numéro de diapositive 6"/>
          <p:cNvSpPr>
            <a:spLocks noGrp="1"/>
          </p:cNvSpPr>
          <p:nvPr>
            <p:ph type="sldNum" sz="quarter" idx="12"/>
          </p:nvPr>
        </p:nvSpPr>
        <p:spPr/>
        <p:txBody>
          <a:bodyPr/>
          <a:lstStyle/>
          <a:p>
            <a:fld id="{16533911-A063-48A8-8BBB-849F9AC5C342}" type="slidenum">
              <a:rPr lang="fr-FR" smtClean="0"/>
              <a:pPr/>
              <a:t>16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3257"/>
                                        </p:tgtEl>
                                        <p:attrNameLst>
                                          <p:attrName>style.visibility</p:attrName>
                                        </p:attrNameLst>
                                      </p:cBhvr>
                                      <p:to>
                                        <p:strVal val="visible"/>
                                      </p:to>
                                    </p:set>
                                    <p:anim calcmode="lin" valueType="num">
                                      <p:cBhvr>
                                        <p:cTn id="7" dur="1000" fill="hold"/>
                                        <p:tgtEl>
                                          <p:spTgt spid="53257"/>
                                        </p:tgtEl>
                                        <p:attrNameLst>
                                          <p:attrName>ppt_w</p:attrName>
                                        </p:attrNameLst>
                                      </p:cBhvr>
                                      <p:tavLst>
                                        <p:tav tm="0">
                                          <p:val>
                                            <p:fltVal val="0"/>
                                          </p:val>
                                        </p:tav>
                                        <p:tav tm="100000">
                                          <p:val>
                                            <p:strVal val="#ppt_w"/>
                                          </p:val>
                                        </p:tav>
                                      </p:tavLst>
                                    </p:anim>
                                    <p:anim calcmode="lin" valueType="num">
                                      <p:cBhvr>
                                        <p:cTn id="8" dur="1000" fill="hold"/>
                                        <p:tgtEl>
                                          <p:spTgt spid="53257"/>
                                        </p:tgtEl>
                                        <p:attrNameLst>
                                          <p:attrName>ppt_h</p:attrName>
                                        </p:attrNameLst>
                                      </p:cBhvr>
                                      <p:tavLst>
                                        <p:tav tm="0">
                                          <p:val>
                                            <p:fltVal val="0"/>
                                          </p:val>
                                        </p:tav>
                                        <p:tav tm="100000">
                                          <p:val>
                                            <p:strVal val="#ppt_h"/>
                                          </p:val>
                                        </p:tav>
                                      </p:tavLst>
                                    </p:anim>
                                    <p:anim calcmode="lin" valueType="num">
                                      <p:cBhvr>
                                        <p:cTn id="9" dur="1000" fill="hold"/>
                                        <p:tgtEl>
                                          <p:spTgt spid="532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32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iterate type="wd">
                                    <p:tmPct val="100000"/>
                                  </p:iterate>
                                  <p:childTnLst>
                                    <p:set>
                                      <p:cBhvr>
                                        <p:cTn id="14" dur="1" fill="hold">
                                          <p:stCondLst>
                                            <p:cond delay="0"/>
                                          </p:stCondLst>
                                        </p:cTn>
                                        <p:tgtEl>
                                          <p:spTgt spid="53252">
                                            <p:txEl>
                                              <p:pRg st="0" end="0"/>
                                            </p:txEl>
                                          </p:spTgt>
                                        </p:tgtEl>
                                        <p:attrNameLst>
                                          <p:attrName>style.visibility</p:attrName>
                                        </p:attrNameLst>
                                      </p:cBhvr>
                                      <p:to>
                                        <p:strVal val="visible"/>
                                      </p:to>
                                    </p:set>
                                    <p:anim calcmode="lin" valueType="num">
                                      <p:cBhvr>
                                        <p:cTn id="15" dur="750" fill="hold"/>
                                        <p:tgtEl>
                                          <p:spTgt spid="53252">
                                            <p:txEl>
                                              <p:pRg st="0" end="0"/>
                                            </p:txEl>
                                          </p:spTgt>
                                        </p:tgtEl>
                                        <p:attrNameLst>
                                          <p:attrName>ppt_w</p:attrName>
                                        </p:attrNameLst>
                                      </p:cBhvr>
                                      <p:tavLst>
                                        <p:tav tm="0">
                                          <p:val>
                                            <p:fltVal val="0"/>
                                          </p:val>
                                        </p:tav>
                                        <p:tav tm="100000">
                                          <p:val>
                                            <p:strVal val="#ppt_w"/>
                                          </p:val>
                                        </p:tav>
                                      </p:tavLst>
                                    </p:anim>
                                    <p:anim calcmode="lin" valueType="num">
                                      <p:cBhvr>
                                        <p:cTn id="16" dur="750" fill="hold"/>
                                        <p:tgtEl>
                                          <p:spTgt spid="53252">
                                            <p:txEl>
                                              <p:pRg st="0" end="0"/>
                                            </p:txEl>
                                          </p:spTgt>
                                        </p:tgtEl>
                                        <p:attrNameLst>
                                          <p:attrName>ppt_h</p:attrName>
                                        </p:attrNameLst>
                                      </p:cBhvr>
                                      <p:tavLst>
                                        <p:tav tm="0">
                                          <p:val>
                                            <p:fltVal val="0"/>
                                          </p:val>
                                        </p:tav>
                                        <p:tav tm="100000">
                                          <p:val>
                                            <p:strVal val="#ppt_h"/>
                                          </p:val>
                                        </p:tav>
                                      </p:tavLst>
                                    </p:anim>
                                    <p:anim calcmode="lin" valueType="num">
                                      <p:cBhvr>
                                        <p:cTn id="17" dur="750" fill="hold"/>
                                        <p:tgtEl>
                                          <p:spTgt spid="5325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750" fill="hold"/>
                                        <p:tgtEl>
                                          <p:spTgt spid="5325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iterate type="wd">
                                    <p:tmPct val="100000"/>
                                  </p:iterate>
                                  <p:childTnLst>
                                    <p:set>
                                      <p:cBhvr>
                                        <p:cTn id="22" dur="1" fill="hold">
                                          <p:stCondLst>
                                            <p:cond delay="0"/>
                                          </p:stCondLst>
                                        </p:cTn>
                                        <p:tgtEl>
                                          <p:spTgt spid="53252">
                                            <p:txEl>
                                              <p:pRg st="6" end="6"/>
                                            </p:txEl>
                                          </p:spTgt>
                                        </p:tgtEl>
                                        <p:attrNameLst>
                                          <p:attrName>style.visibility</p:attrName>
                                        </p:attrNameLst>
                                      </p:cBhvr>
                                      <p:to>
                                        <p:strVal val="visible"/>
                                      </p:to>
                                    </p:set>
                                    <p:anim calcmode="lin" valueType="num">
                                      <p:cBhvr>
                                        <p:cTn id="23" dur="750" fill="hold"/>
                                        <p:tgtEl>
                                          <p:spTgt spid="53252">
                                            <p:txEl>
                                              <p:pRg st="6" end="6"/>
                                            </p:txEl>
                                          </p:spTgt>
                                        </p:tgtEl>
                                        <p:attrNameLst>
                                          <p:attrName>ppt_w</p:attrName>
                                        </p:attrNameLst>
                                      </p:cBhvr>
                                      <p:tavLst>
                                        <p:tav tm="0">
                                          <p:val>
                                            <p:fltVal val="0"/>
                                          </p:val>
                                        </p:tav>
                                        <p:tav tm="100000">
                                          <p:val>
                                            <p:strVal val="#ppt_w"/>
                                          </p:val>
                                        </p:tav>
                                      </p:tavLst>
                                    </p:anim>
                                    <p:anim calcmode="lin" valueType="num">
                                      <p:cBhvr>
                                        <p:cTn id="24" dur="750" fill="hold"/>
                                        <p:tgtEl>
                                          <p:spTgt spid="53252">
                                            <p:txEl>
                                              <p:pRg st="6" end="6"/>
                                            </p:txEl>
                                          </p:spTgt>
                                        </p:tgtEl>
                                        <p:attrNameLst>
                                          <p:attrName>ppt_h</p:attrName>
                                        </p:attrNameLst>
                                      </p:cBhvr>
                                      <p:tavLst>
                                        <p:tav tm="0">
                                          <p:val>
                                            <p:fltVal val="0"/>
                                          </p:val>
                                        </p:tav>
                                        <p:tav tm="100000">
                                          <p:val>
                                            <p:strVal val="#ppt_h"/>
                                          </p:val>
                                        </p:tav>
                                      </p:tavLst>
                                    </p:anim>
                                    <p:anim calcmode="lin" valueType="num">
                                      <p:cBhvr>
                                        <p:cTn id="25" dur="750" fill="hold"/>
                                        <p:tgtEl>
                                          <p:spTgt spid="53252">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6" dur="750" fill="hold"/>
                                        <p:tgtEl>
                                          <p:spTgt spid="53252">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3253"/>
                                        </p:tgtEl>
                                        <p:attrNameLst>
                                          <p:attrName>style.visibility</p:attrName>
                                        </p:attrNameLst>
                                      </p:cBhvr>
                                      <p:to>
                                        <p:strVal val="visible"/>
                                      </p:to>
                                    </p:set>
                                    <p:anim calcmode="lin" valueType="num">
                                      <p:cBhvr>
                                        <p:cTn id="31" dur="500" fill="hold"/>
                                        <p:tgtEl>
                                          <p:spTgt spid="53253"/>
                                        </p:tgtEl>
                                        <p:attrNameLst>
                                          <p:attrName>ppt_w</p:attrName>
                                        </p:attrNameLst>
                                      </p:cBhvr>
                                      <p:tavLst>
                                        <p:tav tm="0">
                                          <p:val>
                                            <p:fltVal val="0"/>
                                          </p:val>
                                        </p:tav>
                                        <p:tav tm="100000">
                                          <p:val>
                                            <p:strVal val="#ppt_w"/>
                                          </p:val>
                                        </p:tav>
                                      </p:tavLst>
                                    </p:anim>
                                    <p:anim calcmode="lin" valueType="num">
                                      <p:cBhvr>
                                        <p:cTn id="32" dur="500" fill="hold"/>
                                        <p:tgtEl>
                                          <p:spTgt spid="5325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3256"/>
                                        </p:tgtEl>
                                        <p:attrNameLst>
                                          <p:attrName>style.visibility</p:attrName>
                                        </p:attrNameLst>
                                      </p:cBhvr>
                                      <p:to>
                                        <p:strVal val="visible"/>
                                      </p:to>
                                    </p:set>
                                    <p:anim calcmode="lin" valueType="num">
                                      <p:cBhvr>
                                        <p:cTn id="37" dur="500" fill="hold"/>
                                        <p:tgtEl>
                                          <p:spTgt spid="53256"/>
                                        </p:tgtEl>
                                        <p:attrNameLst>
                                          <p:attrName>ppt_w</p:attrName>
                                        </p:attrNameLst>
                                      </p:cBhvr>
                                      <p:tavLst>
                                        <p:tav tm="0">
                                          <p:val>
                                            <p:fltVal val="0"/>
                                          </p:val>
                                        </p:tav>
                                        <p:tav tm="100000">
                                          <p:val>
                                            <p:strVal val="#ppt_w"/>
                                          </p:val>
                                        </p:tav>
                                      </p:tavLst>
                                    </p:anim>
                                    <p:anim calcmode="lin" valueType="num">
                                      <p:cBhvr>
                                        <p:cTn id="38" dur="500" fill="hold"/>
                                        <p:tgtEl>
                                          <p:spTgt spid="532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autoUpdateAnimBg="0"/>
      <p:bldP spid="5325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66800" y="485775"/>
            <a:ext cx="7620000" cy="931863"/>
          </a:xfrm>
        </p:spPr>
        <p:txBody>
          <a:bodyPr/>
          <a:lstStyle/>
          <a:p>
            <a:r>
              <a:rPr lang="fr-FR" sz="3400">
                <a:solidFill>
                  <a:schemeClr val="accent2"/>
                </a:solidFill>
                <a:latin typeface="Comic Sans MS" pitchFamily="66" charset="0"/>
              </a:rPr>
              <a:t>Semaine Bleue</a:t>
            </a:r>
          </a:p>
        </p:txBody>
      </p:sp>
      <p:sp>
        <p:nvSpPr>
          <p:cNvPr id="54276" name="Rectangle 4"/>
          <p:cNvSpPr>
            <a:spLocks noGrp="1" noChangeArrowheads="1"/>
          </p:cNvSpPr>
          <p:nvPr>
            <p:ph type="body" sz="half" idx="2"/>
          </p:nvPr>
        </p:nvSpPr>
        <p:spPr>
          <a:xfrm>
            <a:off x="4951413" y="2286000"/>
            <a:ext cx="3735387" cy="4114800"/>
          </a:xfrm>
        </p:spPr>
        <p:txBody>
          <a:bodyPr/>
          <a:lstStyle/>
          <a:p>
            <a:pPr>
              <a:buFont typeface="Wingdings 2" pitchFamily="18" charset="2"/>
              <a:buBlip>
                <a:blip r:embed="rId2"/>
              </a:buBlip>
            </a:pPr>
            <a:r>
              <a:rPr lang="fr-FR" sz="2800"/>
              <a:t>17 au 23 octobre 2004</a:t>
            </a:r>
          </a:p>
        </p:txBody>
      </p:sp>
      <p:pic>
        <p:nvPicPr>
          <p:cNvPr id="54278" name="Picture 6"/>
          <p:cNvPicPr>
            <a:picLocks noChangeAspect="1" noChangeArrowheads="1"/>
          </p:cNvPicPr>
          <p:nvPr/>
        </p:nvPicPr>
        <p:blipFill>
          <a:blip r:embed="rId3" cstate="print">
            <a:lum contrast="6000"/>
          </a:blip>
          <a:srcRect l="9210" t="32564" r="40132" b="7625"/>
          <a:stretch>
            <a:fillRect/>
          </a:stretch>
        </p:blipFill>
        <p:spPr bwMode="auto">
          <a:xfrm>
            <a:off x="1143000" y="1676400"/>
            <a:ext cx="3581400" cy="2767013"/>
          </a:xfrm>
          <a:prstGeom prst="rect">
            <a:avLst/>
          </a:prstGeom>
          <a:noFill/>
          <a:ln w="9525">
            <a:noFill/>
            <a:miter lim="800000"/>
            <a:headEnd/>
            <a:tailEnd/>
          </a:ln>
          <a:effectLst/>
        </p:spPr>
      </p:pic>
      <p:pic>
        <p:nvPicPr>
          <p:cNvPr id="54280" name="Picture 8"/>
          <p:cNvPicPr>
            <a:picLocks noChangeAspect="1" noChangeArrowheads="1"/>
          </p:cNvPicPr>
          <p:nvPr/>
        </p:nvPicPr>
        <p:blipFill>
          <a:blip r:embed="rId4" cstate="print"/>
          <a:srcRect l="6250" t="7161" r="14063"/>
          <a:stretch>
            <a:fillRect/>
          </a:stretch>
        </p:blipFill>
        <p:spPr bwMode="auto">
          <a:xfrm>
            <a:off x="5029200" y="3200400"/>
            <a:ext cx="3505200" cy="2673350"/>
          </a:xfrm>
          <a:prstGeom prst="rect">
            <a:avLst/>
          </a:prstGeom>
          <a:noFill/>
          <a:ln w="9525">
            <a:noFill/>
            <a:miter lim="800000"/>
            <a:headEnd/>
            <a:tailEnd/>
          </a:ln>
          <a:effectLst/>
        </p:spPr>
      </p:pic>
      <p:pic>
        <p:nvPicPr>
          <p:cNvPr id="54279" name="Picture 7"/>
          <p:cNvPicPr>
            <a:picLocks noChangeAspect="1" noChangeArrowheads="1"/>
          </p:cNvPicPr>
          <p:nvPr/>
        </p:nvPicPr>
        <p:blipFill>
          <a:blip r:embed="rId5" cstate="print"/>
          <a:srcRect l="26563" t="57185" r="57813" b="26106"/>
          <a:stretch>
            <a:fillRect/>
          </a:stretch>
        </p:blipFill>
        <p:spPr bwMode="auto">
          <a:xfrm>
            <a:off x="1676400" y="4495800"/>
            <a:ext cx="2743200" cy="1919288"/>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16533911-A063-48A8-8BBB-849F9AC5C342}" type="slidenum">
              <a:rPr lang="fr-FR" smtClean="0"/>
              <a:pPr/>
              <a:t>17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4276">
                                            <p:txEl>
                                              <p:pRg st="0" end="0"/>
                                            </p:txEl>
                                          </p:spTgt>
                                        </p:tgtEl>
                                        <p:attrNameLst>
                                          <p:attrName>style.visibility</p:attrName>
                                        </p:attrNameLst>
                                      </p:cBhvr>
                                      <p:to>
                                        <p:strVal val="visible"/>
                                      </p:to>
                                    </p:set>
                                    <p:anim calcmode="lin" valueType="num">
                                      <p:cBhvr>
                                        <p:cTn id="15" dur="1000" fill="hold"/>
                                        <p:tgtEl>
                                          <p:spTgt spid="5427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427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427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427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4278"/>
                                        </p:tgtEl>
                                        <p:attrNameLst>
                                          <p:attrName>style.visibility</p:attrName>
                                        </p:attrNameLst>
                                      </p:cBhvr>
                                      <p:to>
                                        <p:strVal val="visible"/>
                                      </p:to>
                                    </p:set>
                                    <p:anim calcmode="lin" valueType="num">
                                      <p:cBhvr>
                                        <p:cTn id="23" dur="500" fill="hold"/>
                                        <p:tgtEl>
                                          <p:spTgt spid="54278"/>
                                        </p:tgtEl>
                                        <p:attrNameLst>
                                          <p:attrName>ppt_w</p:attrName>
                                        </p:attrNameLst>
                                      </p:cBhvr>
                                      <p:tavLst>
                                        <p:tav tm="0">
                                          <p:val>
                                            <p:fltVal val="0"/>
                                          </p:val>
                                        </p:tav>
                                        <p:tav tm="100000">
                                          <p:val>
                                            <p:strVal val="#ppt_w"/>
                                          </p:val>
                                        </p:tav>
                                      </p:tavLst>
                                    </p:anim>
                                    <p:anim calcmode="lin" valueType="num">
                                      <p:cBhvr>
                                        <p:cTn id="24" dur="500" fill="hold"/>
                                        <p:tgtEl>
                                          <p:spTgt spid="5427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54280"/>
                                        </p:tgtEl>
                                        <p:attrNameLst>
                                          <p:attrName>style.visibility</p:attrName>
                                        </p:attrNameLst>
                                      </p:cBhvr>
                                      <p:to>
                                        <p:strVal val="visible"/>
                                      </p:to>
                                    </p:set>
                                    <p:anim calcmode="lin" valueType="num">
                                      <p:cBhvr>
                                        <p:cTn id="29" dur="500" fill="hold"/>
                                        <p:tgtEl>
                                          <p:spTgt spid="54280"/>
                                        </p:tgtEl>
                                        <p:attrNameLst>
                                          <p:attrName>ppt_w</p:attrName>
                                        </p:attrNameLst>
                                      </p:cBhvr>
                                      <p:tavLst>
                                        <p:tav tm="0">
                                          <p:val>
                                            <p:fltVal val="0"/>
                                          </p:val>
                                        </p:tav>
                                        <p:tav tm="100000">
                                          <p:val>
                                            <p:strVal val="#ppt_w"/>
                                          </p:val>
                                        </p:tav>
                                      </p:tavLst>
                                    </p:anim>
                                    <p:anim calcmode="lin" valueType="num">
                                      <p:cBhvr>
                                        <p:cTn id="30" dur="500" fill="hold"/>
                                        <p:tgtEl>
                                          <p:spTgt spid="5428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54279"/>
                                        </p:tgtEl>
                                        <p:attrNameLst>
                                          <p:attrName>style.visibility</p:attrName>
                                        </p:attrNameLst>
                                      </p:cBhvr>
                                      <p:to>
                                        <p:strVal val="visible"/>
                                      </p:to>
                                    </p:set>
                                    <p:animEffect transition="in" filter="wipe(up)">
                                      <p:cBhvr>
                                        <p:cTn id="35" dur="5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4"/>
          <p:cNvSpPr>
            <a:spLocks noGrp="1" noChangeArrowheads="1"/>
          </p:cNvSpPr>
          <p:nvPr>
            <p:ph type="body" sz="half" idx="2"/>
          </p:nvPr>
        </p:nvSpPr>
        <p:spPr>
          <a:xfrm>
            <a:off x="5103813" y="1752600"/>
            <a:ext cx="3735387" cy="4114800"/>
          </a:xfrm>
        </p:spPr>
        <p:txBody>
          <a:bodyPr/>
          <a:lstStyle/>
          <a:p>
            <a:pPr>
              <a:buFontTx/>
              <a:buBlip>
                <a:blip r:embed="rId2"/>
              </a:buBlip>
            </a:pPr>
            <a:r>
              <a:rPr lang="fr-FR" sz="2800"/>
              <a:t>17 au 23 octobre 2005</a:t>
            </a:r>
          </a:p>
        </p:txBody>
      </p:sp>
      <p:pic>
        <p:nvPicPr>
          <p:cNvPr id="55301" name="Picture 5"/>
          <p:cNvPicPr>
            <a:picLocks noChangeAspect="1" noChangeArrowheads="1"/>
          </p:cNvPicPr>
          <p:nvPr/>
        </p:nvPicPr>
        <p:blipFill>
          <a:blip r:embed="rId3" cstate="print"/>
          <a:srcRect l="8159" t="57813" r="31590" b="12500"/>
          <a:stretch>
            <a:fillRect/>
          </a:stretch>
        </p:blipFill>
        <p:spPr bwMode="auto">
          <a:xfrm>
            <a:off x="990600" y="1676400"/>
            <a:ext cx="4114800" cy="2819400"/>
          </a:xfrm>
          <a:prstGeom prst="rect">
            <a:avLst/>
          </a:prstGeom>
          <a:noFill/>
          <a:ln w="9525">
            <a:noFill/>
            <a:miter lim="800000"/>
            <a:headEnd/>
            <a:tailEnd/>
          </a:ln>
          <a:effectLst/>
        </p:spPr>
      </p:pic>
      <p:pic>
        <p:nvPicPr>
          <p:cNvPr id="55302" name="Picture 6"/>
          <p:cNvPicPr>
            <a:picLocks noChangeAspect="1" noChangeArrowheads="1"/>
          </p:cNvPicPr>
          <p:nvPr/>
        </p:nvPicPr>
        <p:blipFill>
          <a:blip r:embed="rId4" cstate="print"/>
          <a:srcRect l="23438" t="19392" r="14063" b="11786"/>
          <a:stretch>
            <a:fillRect/>
          </a:stretch>
        </p:blipFill>
        <p:spPr bwMode="auto">
          <a:xfrm>
            <a:off x="5791200" y="2971800"/>
            <a:ext cx="2819400" cy="2032000"/>
          </a:xfrm>
          <a:prstGeom prst="rect">
            <a:avLst/>
          </a:prstGeom>
          <a:noFill/>
          <a:ln w="9525">
            <a:noFill/>
            <a:miter lim="800000"/>
            <a:headEnd/>
            <a:tailEnd/>
          </a:ln>
          <a:effectLst/>
        </p:spPr>
      </p:pic>
      <p:pic>
        <p:nvPicPr>
          <p:cNvPr id="55303" name="Picture 7"/>
          <p:cNvPicPr>
            <a:picLocks noChangeAspect="1" noChangeArrowheads="1"/>
          </p:cNvPicPr>
          <p:nvPr/>
        </p:nvPicPr>
        <p:blipFill>
          <a:blip r:embed="rId5" cstate="print"/>
          <a:srcRect l="9375" t="7062" r="7813" b="7011"/>
          <a:stretch>
            <a:fillRect/>
          </a:stretch>
        </p:blipFill>
        <p:spPr bwMode="auto">
          <a:xfrm>
            <a:off x="3124200" y="4648200"/>
            <a:ext cx="2590800" cy="1758950"/>
          </a:xfrm>
          <a:prstGeom prst="rect">
            <a:avLst/>
          </a:prstGeom>
          <a:noFill/>
          <a:ln w="9525">
            <a:noFill/>
            <a:miter lim="800000"/>
            <a:headEnd/>
            <a:tailEnd/>
          </a:ln>
          <a:effectLst/>
        </p:spPr>
      </p:pic>
      <p:sp>
        <p:nvSpPr>
          <p:cNvPr id="55304" name="Rectangle 8"/>
          <p:cNvSpPr>
            <a:spLocks noGrp="1" noChangeArrowheads="1"/>
          </p:cNvSpPr>
          <p:nvPr>
            <p:ph type="title"/>
          </p:nvPr>
        </p:nvSpPr>
        <p:spPr>
          <a:xfrm>
            <a:off x="1066800" y="485775"/>
            <a:ext cx="7620000" cy="931863"/>
          </a:xfrm>
          <a:noFill/>
          <a:ln/>
        </p:spPr>
        <p:txBody>
          <a:bodyPr/>
          <a:lstStyle/>
          <a:p>
            <a:r>
              <a:rPr lang="fr-FR" sz="3400">
                <a:solidFill>
                  <a:schemeClr val="accent2"/>
                </a:solidFill>
                <a:latin typeface="Comic Sans MS" pitchFamily="66" charset="0"/>
              </a:rPr>
              <a:t>Semaine Bleue</a:t>
            </a:r>
          </a:p>
        </p:txBody>
      </p:sp>
      <p:pic>
        <p:nvPicPr>
          <p:cNvPr id="55305" name="Picture 9"/>
          <p:cNvPicPr>
            <a:picLocks noChangeAspect="1" noChangeArrowheads="1"/>
          </p:cNvPicPr>
          <p:nvPr/>
        </p:nvPicPr>
        <p:blipFill>
          <a:blip r:embed="rId6" cstate="print"/>
          <a:srcRect/>
          <a:stretch>
            <a:fillRect/>
          </a:stretch>
        </p:blipFill>
        <p:spPr bwMode="auto">
          <a:xfrm>
            <a:off x="1422400" y="4724400"/>
            <a:ext cx="1238250" cy="1828800"/>
          </a:xfrm>
          <a:prstGeom prst="rect">
            <a:avLst/>
          </a:prstGeom>
          <a:noFill/>
          <a:ln w="9525">
            <a:noFill/>
            <a:miter lim="800000"/>
            <a:headEnd/>
            <a:tailEnd/>
          </a:ln>
          <a:effectLst/>
        </p:spPr>
      </p:pic>
      <p:pic>
        <p:nvPicPr>
          <p:cNvPr id="55306" name="Picture 10"/>
          <p:cNvPicPr>
            <a:picLocks noChangeAspect="1" noChangeArrowheads="1"/>
          </p:cNvPicPr>
          <p:nvPr/>
        </p:nvPicPr>
        <p:blipFill>
          <a:blip r:embed="rId7" cstate="print"/>
          <a:srcRect/>
          <a:stretch>
            <a:fillRect/>
          </a:stretch>
        </p:blipFill>
        <p:spPr bwMode="auto">
          <a:xfrm>
            <a:off x="6477000" y="5029200"/>
            <a:ext cx="1677988" cy="1633538"/>
          </a:xfrm>
          <a:prstGeom prst="rect">
            <a:avLst/>
          </a:prstGeom>
          <a:noFill/>
          <a:ln w="9525">
            <a:noFill/>
            <a:miter lim="800000"/>
            <a:headEnd/>
            <a:tailEnd/>
          </a:ln>
          <a:effectLst/>
        </p:spPr>
      </p:pic>
      <p:sp>
        <p:nvSpPr>
          <p:cNvPr id="9" name="Espace réservé du numéro de diapositive 8"/>
          <p:cNvSpPr>
            <a:spLocks noGrp="1"/>
          </p:cNvSpPr>
          <p:nvPr>
            <p:ph type="sldNum" sz="quarter" idx="12"/>
          </p:nvPr>
        </p:nvSpPr>
        <p:spPr/>
        <p:txBody>
          <a:bodyPr/>
          <a:lstStyle/>
          <a:p>
            <a:fld id="{16533911-A063-48A8-8BBB-849F9AC5C342}" type="slidenum">
              <a:rPr lang="fr-FR" smtClean="0"/>
              <a:pPr/>
              <a:t>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5304"/>
                                        </p:tgtEl>
                                        <p:attrNameLst>
                                          <p:attrName>style.visibility</p:attrName>
                                        </p:attrNameLst>
                                      </p:cBhvr>
                                      <p:to>
                                        <p:strVal val="visible"/>
                                      </p:to>
                                    </p:set>
                                    <p:anim calcmode="lin" valueType="num">
                                      <p:cBhvr>
                                        <p:cTn id="7" dur="1000" fill="hold"/>
                                        <p:tgtEl>
                                          <p:spTgt spid="55304"/>
                                        </p:tgtEl>
                                        <p:attrNameLst>
                                          <p:attrName>ppt_w</p:attrName>
                                        </p:attrNameLst>
                                      </p:cBhvr>
                                      <p:tavLst>
                                        <p:tav tm="0">
                                          <p:val>
                                            <p:fltVal val="0"/>
                                          </p:val>
                                        </p:tav>
                                        <p:tav tm="100000">
                                          <p:val>
                                            <p:strVal val="#ppt_w"/>
                                          </p:val>
                                        </p:tav>
                                      </p:tavLst>
                                    </p:anim>
                                    <p:anim calcmode="lin" valueType="num">
                                      <p:cBhvr>
                                        <p:cTn id="8" dur="1000" fill="hold"/>
                                        <p:tgtEl>
                                          <p:spTgt spid="55304"/>
                                        </p:tgtEl>
                                        <p:attrNameLst>
                                          <p:attrName>ppt_h</p:attrName>
                                        </p:attrNameLst>
                                      </p:cBhvr>
                                      <p:tavLst>
                                        <p:tav tm="0">
                                          <p:val>
                                            <p:fltVal val="0"/>
                                          </p:val>
                                        </p:tav>
                                        <p:tav tm="100000">
                                          <p:val>
                                            <p:strVal val="#ppt_h"/>
                                          </p:val>
                                        </p:tav>
                                      </p:tavLst>
                                    </p:anim>
                                    <p:anim calcmode="lin" valueType="num">
                                      <p:cBhvr>
                                        <p:cTn id="9" dur="1000" fill="hold"/>
                                        <p:tgtEl>
                                          <p:spTgt spid="553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53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5300">
                                            <p:txEl>
                                              <p:pRg st="0" end="0"/>
                                            </p:txEl>
                                          </p:spTgt>
                                        </p:tgtEl>
                                        <p:attrNameLst>
                                          <p:attrName>style.visibility</p:attrName>
                                        </p:attrNameLst>
                                      </p:cBhvr>
                                      <p:to>
                                        <p:strVal val="visible"/>
                                      </p:to>
                                    </p:set>
                                    <p:anim calcmode="lin" valueType="num">
                                      <p:cBhvr>
                                        <p:cTn id="15" dur="1000" fill="hold"/>
                                        <p:tgtEl>
                                          <p:spTgt spid="55300">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5300">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530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530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5301"/>
                                        </p:tgtEl>
                                        <p:attrNameLst>
                                          <p:attrName>style.visibility</p:attrName>
                                        </p:attrNameLst>
                                      </p:cBhvr>
                                      <p:to>
                                        <p:strVal val="visible"/>
                                      </p:to>
                                    </p:set>
                                    <p:anim calcmode="lin" valueType="num">
                                      <p:cBhvr>
                                        <p:cTn id="23" dur="500" fill="hold"/>
                                        <p:tgtEl>
                                          <p:spTgt spid="55301"/>
                                        </p:tgtEl>
                                        <p:attrNameLst>
                                          <p:attrName>ppt_w</p:attrName>
                                        </p:attrNameLst>
                                      </p:cBhvr>
                                      <p:tavLst>
                                        <p:tav tm="0">
                                          <p:val>
                                            <p:fltVal val="0"/>
                                          </p:val>
                                        </p:tav>
                                        <p:tav tm="100000">
                                          <p:val>
                                            <p:strVal val="#ppt_w"/>
                                          </p:val>
                                        </p:tav>
                                      </p:tavLst>
                                    </p:anim>
                                    <p:anim calcmode="lin" valueType="num">
                                      <p:cBhvr>
                                        <p:cTn id="24" dur="500" fill="hold"/>
                                        <p:tgtEl>
                                          <p:spTgt spid="55301"/>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55302"/>
                                        </p:tgtEl>
                                        <p:attrNameLst>
                                          <p:attrName>style.visibility</p:attrName>
                                        </p:attrNameLst>
                                      </p:cBhvr>
                                      <p:to>
                                        <p:strVal val="visible"/>
                                      </p:to>
                                    </p:set>
                                    <p:anim calcmode="lin" valueType="num">
                                      <p:cBhvr>
                                        <p:cTn id="29" dur="500" fill="hold"/>
                                        <p:tgtEl>
                                          <p:spTgt spid="55302"/>
                                        </p:tgtEl>
                                        <p:attrNameLst>
                                          <p:attrName>ppt_w</p:attrName>
                                        </p:attrNameLst>
                                      </p:cBhvr>
                                      <p:tavLst>
                                        <p:tav tm="0">
                                          <p:val>
                                            <p:fltVal val="0"/>
                                          </p:val>
                                        </p:tav>
                                        <p:tav tm="100000">
                                          <p:val>
                                            <p:strVal val="#ppt_w"/>
                                          </p:val>
                                        </p:tav>
                                      </p:tavLst>
                                    </p:anim>
                                    <p:anim calcmode="lin" valueType="num">
                                      <p:cBhvr>
                                        <p:cTn id="30" dur="500" fill="hold"/>
                                        <p:tgtEl>
                                          <p:spTgt spid="55302"/>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55303"/>
                                        </p:tgtEl>
                                        <p:attrNameLst>
                                          <p:attrName>style.visibility</p:attrName>
                                        </p:attrNameLst>
                                      </p:cBhvr>
                                      <p:to>
                                        <p:strVal val="visible"/>
                                      </p:to>
                                    </p:set>
                                    <p:anim calcmode="lin" valueType="num">
                                      <p:cBhvr>
                                        <p:cTn id="35" dur="500" fill="hold"/>
                                        <p:tgtEl>
                                          <p:spTgt spid="55303"/>
                                        </p:tgtEl>
                                        <p:attrNameLst>
                                          <p:attrName>ppt_w</p:attrName>
                                        </p:attrNameLst>
                                      </p:cBhvr>
                                      <p:tavLst>
                                        <p:tav tm="0">
                                          <p:val>
                                            <p:fltVal val="0"/>
                                          </p:val>
                                        </p:tav>
                                        <p:tav tm="100000">
                                          <p:val>
                                            <p:strVal val="#ppt_w"/>
                                          </p:val>
                                        </p:tav>
                                      </p:tavLst>
                                    </p:anim>
                                    <p:anim calcmode="lin" valueType="num">
                                      <p:cBhvr>
                                        <p:cTn id="36" dur="500" fill="hold"/>
                                        <p:tgtEl>
                                          <p:spTgt spid="55303"/>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55305"/>
                                        </p:tgtEl>
                                        <p:attrNameLst>
                                          <p:attrName>style.visibility</p:attrName>
                                        </p:attrNameLst>
                                      </p:cBhvr>
                                      <p:to>
                                        <p:strVal val="visible"/>
                                      </p:to>
                                    </p:set>
                                    <p:anim calcmode="lin" valueType="num">
                                      <p:cBhvr>
                                        <p:cTn id="41" dur="500" fill="hold"/>
                                        <p:tgtEl>
                                          <p:spTgt spid="55305"/>
                                        </p:tgtEl>
                                        <p:attrNameLst>
                                          <p:attrName>ppt_w</p:attrName>
                                        </p:attrNameLst>
                                      </p:cBhvr>
                                      <p:tavLst>
                                        <p:tav tm="0">
                                          <p:val>
                                            <p:fltVal val="0"/>
                                          </p:val>
                                        </p:tav>
                                        <p:tav tm="100000">
                                          <p:val>
                                            <p:strVal val="#ppt_w"/>
                                          </p:val>
                                        </p:tav>
                                      </p:tavLst>
                                    </p:anim>
                                    <p:anim calcmode="lin" valueType="num">
                                      <p:cBhvr>
                                        <p:cTn id="42" dur="500" fill="hold"/>
                                        <p:tgtEl>
                                          <p:spTgt spid="55305"/>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55306"/>
                                        </p:tgtEl>
                                        <p:attrNameLst>
                                          <p:attrName>style.visibility</p:attrName>
                                        </p:attrNameLst>
                                      </p:cBhvr>
                                      <p:to>
                                        <p:strVal val="visible"/>
                                      </p:to>
                                    </p:set>
                                    <p:anim calcmode="lin" valueType="num">
                                      <p:cBhvr>
                                        <p:cTn id="47" dur="500" fill="hold"/>
                                        <p:tgtEl>
                                          <p:spTgt spid="55306"/>
                                        </p:tgtEl>
                                        <p:attrNameLst>
                                          <p:attrName>ppt_w</p:attrName>
                                        </p:attrNameLst>
                                      </p:cBhvr>
                                      <p:tavLst>
                                        <p:tav tm="0">
                                          <p:val>
                                            <p:fltVal val="0"/>
                                          </p:val>
                                        </p:tav>
                                        <p:tav tm="100000">
                                          <p:val>
                                            <p:strVal val="#ppt_w"/>
                                          </p:val>
                                        </p:tav>
                                      </p:tavLst>
                                    </p:anim>
                                    <p:anim calcmode="lin" valueType="num">
                                      <p:cBhvr>
                                        <p:cTn id="48" dur="500" fill="hold"/>
                                        <p:tgtEl>
                                          <p:spTgt spid="553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autoUpdateAnimBg="0"/>
      <p:bldP spid="5530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Rectangle 4"/>
          <p:cNvSpPr>
            <a:spLocks noGrp="1" noChangeArrowheads="1"/>
          </p:cNvSpPr>
          <p:nvPr>
            <p:ph type="body" sz="half" idx="2"/>
          </p:nvPr>
        </p:nvSpPr>
        <p:spPr>
          <a:xfrm>
            <a:off x="4951413" y="3505200"/>
            <a:ext cx="3735387" cy="1752600"/>
          </a:xfrm>
        </p:spPr>
        <p:txBody>
          <a:bodyPr/>
          <a:lstStyle/>
          <a:p>
            <a:pPr>
              <a:buFontTx/>
              <a:buBlip>
                <a:blip r:embed="rId2"/>
              </a:buBlip>
            </a:pPr>
            <a:r>
              <a:rPr lang="fr-FR" sz="2800"/>
              <a:t>16 au 22 octobre 2006</a:t>
            </a:r>
          </a:p>
        </p:txBody>
      </p:sp>
      <p:sp>
        <p:nvSpPr>
          <p:cNvPr id="56325" name="Rectangle 5"/>
          <p:cNvSpPr>
            <a:spLocks noGrp="1" noChangeArrowheads="1"/>
          </p:cNvSpPr>
          <p:nvPr>
            <p:ph type="title"/>
          </p:nvPr>
        </p:nvSpPr>
        <p:spPr>
          <a:xfrm>
            <a:off x="1066800" y="485775"/>
            <a:ext cx="7620000" cy="931863"/>
          </a:xfrm>
          <a:noFill/>
          <a:ln/>
        </p:spPr>
        <p:txBody>
          <a:bodyPr/>
          <a:lstStyle/>
          <a:p>
            <a:r>
              <a:rPr lang="fr-FR" sz="3400">
                <a:solidFill>
                  <a:schemeClr val="accent2"/>
                </a:solidFill>
                <a:latin typeface="Comic Sans MS" pitchFamily="66" charset="0"/>
              </a:rPr>
              <a:t>Semaine Bleue</a:t>
            </a:r>
          </a:p>
        </p:txBody>
      </p:sp>
      <p:pic>
        <p:nvPicPr>
          <p:cNvPr id="56326" name="Picture 6"/>
          <p:cNvPicPr>
            <a:picLocks noGrp="1" noChangeAspect="1" noChangeArrowheads="1"/>
          </p:cNvPicPr>
          <p:nvPr>
            <p:ph type="clipArt" sz="half" idx="1"/>
          </p:nvPr>
        </p:nvPicPr>
        <p:blipFill>
          <a:blip r:embed="rId3" cstate="print"/>
          <a:srcRect t="7620"/>
          <a:stretch>
            <a:fillRect/>
          </a:stretch>
        </p:blipFill>
        <p:spPr>
          <a:xfrm>
            <a:off x="1066800" y="2590800"/>
            <a:ext cx="3735388" cy="2655888"/>
          </a:xfrm>
          <a:noFill/>
          <a:ln/>
        </p:spPr>
      </p:pic>
      <p:sp>
        <p:nvSpPr>
          <p:cNvPr id="56327" name="Rectangle 7"/>
          <p:cNvSpPr>
            <a:spLocks noChangeArrowheads="1"/>
          </p:cNvSpPr>
          <p:nvPr/>
        </p:nvSpPr>
        <p:spPr bwMode="auto">
          <a:xfrm>
            <a:off x="3124200" y="3048000"/>
            <a:ext cx="1676400" cy="1905000"/>
          </a:xfrm>
          <a:prstGeom prst="rect">
            <a:avLst/>
          </a:prstGeom>
          <a:solidFill>
            <a:srgbClr val="FFDDFF"/>
          </a:solidFill>
          <a:ln w="9525">
            <a:noFill/>
            <a:miter lim="800000"/>
            <a:headEnd/>
            <a:tailEnd/>
          </a:ln>
          <a:effectLst/>
        </p:spPr>
        <p:txBody>
          <a:bodyPr wrap="none" anchor="ctr"/>
          <a:lstStyle/>
          <a:p>
            <a:endParaRPr lang="fr-FR"/>
          </a:p>
        </p:txBody>
      </p:sp>
      <p:pic>
        <p:nvPicPr>
          <p:cNvPr id="56328" name="Picture 8"/>
          <p:cNvPicPr>
            <a:picLocks noChangeAspect="1" noChangeArrowheads="1"/>
          </p:cNvPicPr>
          <p:nvPr/>
        </p:nvPicPr>
        <p:blipFill>
          <a:blip r:embed="rId4" cstate="print"/>
          <a:srcRect/>
          <a:stretch>
            <a:fillRect/>
          </a:stretch>
        </p:blipFill>
        <p:spPr bwMode="auto">
          <a:xfrm>
            <a:off x="6897688" y="4495800"/>
            <a:ext cx="1484312" cy="1820863"/>
          </a:xfrm>
          <a:prstGeom prst="rect">
            <a:avLst/>
          </a:prstGeom>
          <a:noFill/>
          <a:ln w="9525">
            <a:noFill/>
            <a:miter lim="800000"/>
            <a:headEnd/>
            <a:tailEnd/>
          </a:ln>
          <a:effectLst/>
        </p:spPr>
      </p:pic>
      <p:pic>
        <p:nvPicPr>
          <p:cNvPr id="56329" name="Picture 9"/>
          <p:cNvPicPr>
            <a:picLocks noChangeAspect="1" noChangeArrowheads="1"/>
          </p:cNvPicPr>
          <p:nvPr/>
        </p:nvPicPr>
        <p:blipFill>
          <a:blip r:embed="rId5" cstate="print"/>
          <a:srcRect/>
          <a:stretch>
            <a:fillRect/>
          </a:stretch>
        </p:blipFill>
        <p:spPr bwMode="auto">
          <a:xfrm>
            <a:off x="5102225" y="4495800"/>
            <a:ext cx="1527175" cy="1828800"/>
          </a:xfrm>
          <a:prstGeom prst="rect">
            <a:avLst/>
          </a:prstGeom>
          <a:noFill/>
          <a:ln w="9525">
            <a:noFill/>
            <a:miter lim="800000"/>
            <a:headEnd/>
            <a:tailEnd/>
          </a:ln>
          <a:effectLst/>
        </p:spPr>
      </p:pic>
      <p:pic>
        <p:nvPicPr>
          <p:cNvPr id="56332" name="Picture 12"/>
          <p:cNvPicPr>
            <a:picLocks noChangeAspect="1" noChangeArrowheads="1"/>
          </p:cNvPicPr>
          <p:nvPr/>
        </p:nvPicPr>
        <p:blipFill>
          <a:blip r:embed="rId6" cstate="print"/>
          <a:srcRect/>
          <a:stretch>
            <a:fillRect/>
          </a:stretch>
        </p:blipFill>
        <p:spPr bwMode="auto">
          <a:xfrm>
            <a:off x="1447800" y="381000"/>
            <a:ext cx="1447800" cy="2005013"/>
          </a:xfrm>
          <a:prstGeom prst="rect">
            <a:avLst/>
          </a:prstGeom>
          <a:noFill/>
          <a:ln w="9525">
            <a:noFill/>
            <a:miter lim="800000"/>
            <a:headEnd/>
            <a:tailEnd/>
          </a:ln>
          <a:effectLst/>
        </p:spPr>
      </p:pic>
      <p:pic>
        <p:nvPicPr>
          <p:cNvPr id="56333" name="Picture 13"/>
          <p:cNvPicPr>
            <a:picLocks noChangeAspect="1" noChangeArrowheads="1"/>
          </p:cNvPicPr>
          <p:nvPr/>
        </p:nvPicPr>
        <p:blipFill>
          <a:blip r:embed="rId7" cstate="print"/>
          <a:srcRect/>
          <a:stretch>
            <a:fillRect/>
          </a:stretch>
        </p:blipFill>
        <p:spPr bwMode="auto">
          <a:xfrm>
            <a:off x="6705600" y="1676400"/>
            <a:ext cx="1778000" cy="1158875"/>
          </a:xfrm>
          <a:prstGeom prst="rect">
            <a:avLst/>
          </a:prstGeom>
          <a:noFill/>
          <a:ln w="9525">
            <a:noFill/>
            <a:miter lim="800000"/>
            <a:headEnd/>
            <a:tailEnd/>
          </a:ln>
          <a:effectLst/>
        </p:spPr>
      </p:pic>
      <p:sp>
        <p:nvSpPr>
          <p:cNvPr id="56334" name="Text Box 14"/>
          <p:cNvSpPr txBox="1">
            <a:spLocks noChangeArrowheads="1"/>
          </p:cNvSpPr>
          <p:nvPr/>
        </p:nvSpPr>
        <p:spPr bwMode="auto">
          <a:xfrm>
            <a:off x="6858000" y="2209800"/>
            <a:ext cx="990600" cy="517525"/>
          </a:xfrm>
          <a:prstGeom prst="rect">
            <a:avLst/>
          </a:prstGeom>
          <a:noFill/>
          <a:ln w="9525">
            <a:noFill/>
            <a:miter lim="800000"/>
            <a:headEnd/>
            <a:tailEnd/>
          </a:ln>
          <a:effectLst/>
        </p:spPr>
        <p:txBody>
          <a:bodyPr>
            <a:spAutoFit/>
          </a:bodyPr>
          <a:lstStyle/>
          <a:p>
            <a:pPr algn="ctr">
              <a:lnSpc>
                <a:spcPct val="100000"/>
              </a:lnSpc>
              <a:spcBef>
                <a:spcPct val="50000"/>
              </a:spcBef>
              <a:buClrTx/>
              <a:buFontTx/>
              <a:buNone/>
            </a:pPr>
            <a:r>
              <a:rPr lang="fr-FR" sz="1400" b="1" i="0">
                <a:latin typeface="Times New Roman" pitchFamily="18" charset="0"/>
              </a:rPr>
              <a:t>La Boîte à Souvenirs</a:t>
            </a:r>
          </a:p>
        </p:txBody>
      </p:sp>
      <p:sp>
        <p:nvSpPr>
          <p:cNvPr id="11" name="Espace réservé du numéro de diapositive 10"/>
          <p:cNvSpPr>
            <a:spLocks noGrp="1"/>
          </p:cNvSpPr>
          <p:nvPr>
            <p:ph type="sldNum" sz="quarter" idx="12"/>
          </p:nvPr>
        </p:nvSpPr>
        <p:spPr/>
        <p:txBody>
          <a:bodyPr/>
          <a:lstStyle/>
          <a:p>
            <a:fld id="{16533911-A063-48A8-8BBB-849F9AC5C342}" type="slidenum">
              <a:rPr lang="fr-FR" smtClean="0"/>
              <a:pPr/>
              <a:t>19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 calcmode="lin" valueType="num">
                                      <p:cBhvr>
                                        <p:cTn id="7" dur="1000" fill="hold"/>
                                        <p:tgtEl>
                                          <p:spTgt spid="56325"/>
                                        </p:tgtEl>
                                        <p:attrNameLst>
                                          <p:attrName>ppt_w</p:attrName>
                                        </p:attrNameLst>
                                      </p:cBhvr>
                                      <p:tavLst>
                                        <p:tav tm="0">
                                          <p:val>
                                            <p:fltVal val="0"/>
                                          </p:val>
                                        </p:tav>
                                        <p:tav tm="100000">
                                          <p:val>
                                            <p:strVal val="#ppt_w"/>
                                          </p:val>
                                        </p:tav>
                                      </p:tavLst>
                                    </p:anim>
                                    <p:anim calcmode="lin" valueType="num">
                                      <p:cBhvr>
                                        <p:cTn id="8" dur="1000" fill="hold"/>
                                        <p:tgtEl>
                                          <p:spTgt spid="56325"/>
                                        </p:tgtEl>
                                        <p:attrNameLst>
                                          <p:attrName>ppt_h</p:attrName>
                                        </p:attrNameLst>
                                      </p:cBhvr>
                                      <p:tavLst>
                                        <p:tav tm="0">
                                          <p:val>
                                            <p:fltVal val="0"/>
                                          </p:val>
                                        </p:tav>
                                        <p:tav tm="100000">
                                          <p:val>
                                            <p:strVal val="#ppt_h"/>
                                          </p:val>
                                        </p:tav>
                                      </p:tavLst>
                                    </p:anim>
                                    <p:anim calcmode="lin" valueType="num">
                                      <p:cBhvr>
                                        <p:cTn id="9" dur="1000" fill="hold"/>
                                        <p:tgtEl>
                                          <p:spTgt spid="563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63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6324">
                                            <p:txEl>
                                              <p:pRg st="0" end="0"/>
                                            </p:txEl>
                                          </p:spTgt>
                                        </p:tgtEl>
                                        <p:attrNameLst>
                                          <p:attrName>style.visibility</p:attrName>
                                        </p:attrNameLst>
                                      </p:cBhvr>
                                      <p:to>
                                        <p:strVal val="visible"/>
                                      </p:to>
                                    </p:set>
                                    <p:animEffect transition="in" filter="randombar(horizontal)">
                                      <p:cBhvr>
                                        <p:cTn id="15" dur="500"/>
                                        <p:tgtEl>
                                          <p:spTgt spid="5632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56326"/>
                                        </p:tgtEl>
                                        <p:attrNameLst>
                                          <p:attrName>style.visibility</p:attrName>
                                        </p:attrNameLst>
                                      </p:cBhvr>
                                      <p:to>
                                        <p:strVal val="visible"/>
                                      </p:to>
                                    </p:set>
                                    <p:anim calcmode="lin" valueType="num">
                                      <p:cBhvr>
                                        <p:cTn id="20" dur="500" fill="hold"/>
                                        <p:tgtEl>
                                          <p:spTgt spid="56326"/>
                                        </p:tgtEl>
                                        <p:attrNameLst>
                                          <p:attrName>ppt_w</p:attrName>
                                        </p:attrNameLst>
                                      </p:cBhvr>
                                      <p:tavLst>
                                        <p:tav tm="0">
                                          <p:val>
                                            <p:fltVal val="0"/>
                                          </p:val>
                                        </p:tav>
                                        <p:tav tm="100000">
                                          <p:val>
                                            <p:strVal val="#ppt_w"/>
                                          </p:val>
                                        </p:tav>
                                      </p:tavLst>
                                    </p:anim>
                                    <p:anim calcmode="lin" valueType="num">
                                      <p:cBhvr>
                                        <p:cTn id="21" dur="500" fill="hold"/>
                                        <p:tgtEl>
                                          <p:spTgt spid="56326"/>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56328"/>
                                        </p:tgtEl>
                                        <p:attrNameLst>
                                          <p:attrName>style.visibility</p:attrName>
                                        </p:attrNameLst>
                                      </p:cBhvr>
                                      <p:to>
                                        <p:strVal val="visible"/>
                                      </p:to>
                                    </p:set>
                                    <p:anim calcmode="lin" valueType="num">
                                      <p:cBhvr>
                                        <p:cTn id="26" dur="500" fill="hold"/>
                                        <p:tgtEl>
                                          <p:spTgt spid="56328"/>
                                        </p:tgtEl>
                                        <p:attrNameLst>
                                          <p:attrName>ppt_w</p:attrName>
                                        </p:attrNameLst>
                                      </p:cBhvr>
                                      <p:tavLst>
                                        <p:tav tm="0">
                                          <p:val>
                                            <p:fltVal val="0"/>
                                          </p:val>
                                        </p:tav>
                                        <p:tav tm="100000">
                                          <p:val>
                                            <p:strVal val="#ppt_w"/>
                                          </p:val>
                                        </p:tav>
                                      </p:tavLst>
                                    </p:anim>
                                    <p:anim calcmode="lin" valueType="num">
                                      <p:cBhvr>
                                        <p:cTn id="27" dur="500" fill="hold"/>
                                        <p:tgtEl>
                                          <p:spTgt spid="56328"/>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56329"/>
                                        </p:tgtEl>
                                        <p:attrNameLst>
                                          <p:attrName>style.visibility</p:attrName>
                                        </p:attrNameLst>
                                      </p:cBhvr>
                                      <p:to>
                                        <p:strVal val="visible"/>
                                      </p:to>
                                    </p:set>
                                    <p:anim calcmode="lin" valueType="num">
                                      <p:cBhvr>
                                        <p:cTn id="32" dur="500" fill="hold"/>
                                        <p:tgtEl>
                                          <p:spTgt spid="56329"/>
                                        </p:tgtEl>
                                        <p:attrNameLst>
                                          <p:attrName>ppt_w</p:attrName>
                                        </p:attrNameLst>
                                      </p:cBhvr>
                                      <p:tavLst>
                                        <p:tav tm="0">
                                          <p:val>
                                            <p:fltVal val="0"/>
                                          </p:val>
                                        </p:tav>
                                        <p:tav tm="100000">
                                          <p:val>
                                            <p:strVal val="#ppt_w"/>
                                          </p:val>
                                        </p:tav>
                                      </p:tavLst>
                                    </p:anim>
                                    <p:anim calcmode="lin" valueType="num">
                                      <p:cBhvr>
                                        <p:cTn id="33" dur="500" fill="hold"/>
                                        <p:tgtEl>
                                          <p:spTgt spid="5632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56332"/>
                                        </p:tgtEl>
                                        <p:attrNameLst>
                                          <p:attrName>style.visibility</p:attrName>
                                        </p:attrNameLst>
                                      </p:cBhvr>
                                      <p:to>
                                        <p:strVal val="visible"/>
                                      </p:to>
                                    </p:set>
                                    <p:anim calcmode="lin" valueType="num">
                                      <p:cBhvr>
                                        <p:cTn id="38" dur="500" fill="hold"/>
                                        <p:tgtEl>
                                          <p:spTgt spid="56332"/>
                                        </p:tgtEl>
                                        <p:attrNameLst>
                                          <p:attrName>ppt_w</p:attrName>
                                        </p:attrNameLst>
                                      </p:cBhvr>
                                      <p:tavLst>
                                        <p:tav tm="0">
                                          <p:val>
                                            <p:fltVal val="0"/>
                                          </p:val>
                                        </p:tav>
                                        <p:tav tm="100000">
                                          <p:val>
                                            <p:strVal val="#ppt_w"/>
                                          </p:val>
                                        </p:tav>
                                      </p:tavLst>
                                    </p:anim>
                                    <p:anim calcmode="lin" valueType="num">
                                      <p:cBhvr>
                                        <p:cTn id="39" dur="500" fill="hold"/>
                                        <p:tgtEl>
                                          <p:spTgt spid="56332"/>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56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autoUpdateAnimBg="0"/>
      <p:bldP spid="5632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E31EBE94-A1D8-4EE2-A336-7E6017C8E6AC}" type="slidenum">
              <a:rPr lang="fr-FR"/>
              <a:pPr/>
              <a:t>2</a:t>
            </a:fld>
            <a:endParaRPr lang="fr-FR"/>
          </a:p>
        </p:txBody>
      </p:sp>
      <p:sp>
        <p:nvSpPr>
          <p:cNvPr id="6148" name="Rectangle 4"/>
          <p:cNvSpPr>
            <a:spLocks noGrp="1" noChangeArrowheads="1"/>
          </p:cNvSpPr>
          <p:nvPr>
            <p:ph type="title"/>
          </p:nvPr>
        </p:nvSpPr>
        <p:spPr>
          <a:xfrm>
            <a:off x="547688" y="533400"/>
            <a:ext cx="8596312" cy="701675"/>
          </a:xfrm>
        </p:spPr>
        <p:txBody>
          <a:bodyPr/>
          <a:lstStyle/>
          <a:p>
            <a:r>
              <a:rPr lang="fr-FR" sz="4100" b="1">
                <a:solidFill>
                  <a:srgbClr val="EE762C"/>
                </a:solidFill>
              </a:rPr>
              <a:t>Naissance d’une Association</a:t>
            </a:r>
          </a:p>
        </p:txBody>
      </p:sp>
      <p:sp>
        <p:nvSpPr>
          <p:cNvPr id="6149" name="Rectangle 5"/>
          <p:cNvSpPr>
            <a:spLocks noGrp="1" noChangeArrowheads="1"/>
          </p:cNvSpPr>
          <p:nvPr>
            <p:ph type="body" idx="1"/>
          </p:nvPr>
        </p:nvSpPr>
        <p:spPr>
          <a:xfrm>
            <a:off x="1066800" y="2438400"/>
            <a:ext cx="7620000" cy="2971800"/>
          </a:xfrm>
        </p:spPr>
        <p:txBody>
          <a:bodyPr/>
          <a:lstStyle/>
          <a:p>
            <a:pPr algn="ctr">
              <a:buFontTx/>
              <a:buNone/>
            </a:pPr>
            <a:endParaRPr lang="fr-FR" sz="1800" b="1" i="1" u="sng">
              <a:latin typeface="Short Hand"/>
              <a:cs typeface="Times New Roman" pitchFamily="18" charset="0"/>
            </a:endParaRPr>
          </a:p>
          <a:p>
            <a:pPr algn="just">
              <a:buClr>
                <a:srgbClr val="EE762C"/>
              </a:buClr>
            </a:pPr>
            <a:r>
              <a:rPr lang="fr-FR" sz="1800" i="1">
                <a:latin typeface="Short Hand"/>
                <a:cs typeface="Times New Roman" pitchFamily="18" charset="0"/>
              </a:rPr>
              <a:t>Au fil des rencontres, il s’est affiné et la nécessité de le concrétiser a abouti à la naissance de </a:t>
            </a:r>
            <a:r>
              <a:rPr lang="fr-FR" sz="1800" i="1">
                <a:latin typeface="Bazooka" pitchFamily="2" charset="0"/>
                <a:cs typeface="Times New Roman" pitchFamily="18" charset="0"/>
              </a:rPr>
              <a:t>PALETTE</a:t>
            </a:r>
            <a:r>
              <a:rPr lang="fr-FR" sz="1800" i="1">
                <a:latin typeface="Short Hand"/>
                <a:cs typeface="Times New Roman" pitchFamily="18" charset="0"/>
              </a:rPr>
              <a:t> en novembre 2001.</a:t>
            </a:r>
          </a:p>
          <a:p>
            <a:pPr algn="just">
              <a:buClr>
                <a:srgbClr val="EE762C"/>
              </a:buClr>
              <a:buFontTx/>
              <a:buNone/>
            </a:pPr>
            <a:endParaRPr lang="fr-FR" sz="1800" b="1" i="1" u="sng">
              <a:latin typeface="Short Hand"/>
              <a:cs typeface="Times New Roman" pitchFamily="18" charset="0"/>
            </a:endParaRPr>
          </a:p>
          <a:p>
            <a:pPr algn="just">
              <a:buClr>
                <a:srgbClr val="EE762C"/>
              </a:buClr>
            </a:pPr>
            <a:r>
              <a:rPr lang="fr-FR" sz="1800" i="1">
                <a:latin typeface="Short Hand"/>
                <a:cs typeface="Times New Roman" pitchFamily="18" charset="0"/>
              </a:rPr>
              <a:t>Après plusieurs mois d’échanges, de réflexions, d’avis autour d’une idée commune (expression libre de l’enfant au travers de dessins et de peintures), s’est construit le projet d’un atelier.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4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485775"/>
            <a:ext cx="7620000" cy="931863"/>
          </a:xfrm>
        </p:spPr>
        <p:txBody>
          <a:bodyPr/>
          <a:lstStyle/>
          <a:p>
            <a:r>
              <a:rPr lang="fr-FR" sz="3600">
                <a:solidFill>
                  <a:srgbClr val="D21506"/>
                </a:solidFill>
              </a:rPr>
              <a:t>Noël …partenaire de la mairie</a:t>
            </a:r>
          </a:p>
        </p:txBody>
      </p:sp>
      <p:sp>
        <p:nvSpPr>
          <p:cNvPr id="57348" name="Rectangle 4"/>
          <p:cNvSpPr>
            <a:spLocks noGrp="1" noChangeArrowheads="1"/>
          </p:cNvSpPr>
          <p:nvPr>
            <p:ph type="body" sz="half" idx="2"/>
          </p:nvPr>
        </p:nvSpPr>
        <p:spPr>
          <a:xfrm>
            <a:off x="4951413" y="1752600"/>
            <a:ext cx="3735387" cy="2743200"/>
          </a:xfrm>
        </p:spPr>
        <p:txBody>
          <a:bodyPr/>
          <a:lstStyle/>
          <a:p>
            <a:r>
              <a:rPr lang="fr-FR" sz="2800"/>
              <a:t>14/12/2004</a:t>
            </a:r>
          </a:p>
          <a:p>
            <a:pPr>
              <a:buFontTx/>
              <a:buNone/>
            </a:pPr>
            <a:endParaRPr lang="fr-FR" sz="2800"/>
          </a:p>
          <a:p>
            <a:r>
              <a:rPr lang="fr-FR" sz="2800"/>
              <a:t>12/2005</a:t>
            </a:r>
          </a:p>
          <a:p>
            <a:pPr>
              <a:buFontTx/>
              <a:buNone/>
            </a:pPr>
            <a:endParaRPr lang="fr-FR" sz="2800"/>
          </a:p>
          <a:p>
            <a:r>
              <a:rPr lang="fr-FR" sz="2800"/>
              <a:t>19/12/2006</a:t>
            </a:r>
          </a:p>
        </p:txBody>
      </p:sp>
      <p:pic>
        <p:nvPicPr>
          <p:cNvPr id="57349" name="Picture 5"/>
          <p:cNvPicPr>
            <a:picLocks noGrp="1" noChangeAspect="1" noChangeArrowheads="1"/>
          </p:cNvPicPr>
          <p:nvPr>
            <p:ph type="clipArt" sz="half" idx="1"/>
          </p:nvPr>
        </p:nvPicPr>
        <p:blipFill>
          <a:blip r:embed="rId2" cstate="print"/>
          <a:srcRect l="20000" t="-1973" r="34000"/>
          <a:stretch>
            <a:fillRect/>
          </a:stretch>
        </p:blipFill>
        <p:spPr>
          <a:xfrm>
            <a:off x="1409700" y="1905000"/>
            <a:ext cx="2887663" cy="4191000"/>
          </a:xfrm>
          <a:noFill/>
          <a:ln/>
        </p:spPr>
      </p:pic>
      <p:pic>
        <p:nvPicPr>
          <p:cNvPr id="57350" name="Picture 6" descr="C:\Program Files\Fichiers communs\Microsoft Shared\Clipart\cagcat50\so01862_.wmf"/>
          <p:cNvPicPr>
            <a:picLocks noChangeAspect="1" noChangeArrowheads="1"/>
          </p:cNvPicPr>
          <p:nvPr/>
        </p:nvPicPr>
        <p:blipFill>
          <a:blip r:embed="rId3" cstate="print"/>
          <a:srcRect/>
          <a:stretch>
            <a:fillRect/>
          </a:stretch>
        </p:blipFill>
        <p:spPr bwMode="auto">
          <a:xfrm>
            <a:off x="1143000" y="1676400"/>
            <a:ext cx="3751263" cy="4876800"/>
          </a:xfrm>
          <a:prstGeom prst="rect">
            <a:avLst/>
          </a:prstGeom>
          <a:noFill/>
        </p:spPr>
      </p:pic>
      <p:pic>
        <p:nvPicPr>
          <p:cNvPr id="57351" name="Picture 7"/>
          <p:cNvPicPr>
            <a:picLocks noChangeAspect="1" noChangeArrowheads="1"/>
          </p:cNvPicPr>
          <p:nvPr/>
        </p:nvPicPr>
        <p:blipFill>
          <a:blip r:embed="rId4" cstate="print"/>
          <a:srcRect/>
          <a:stretch>
            <a:fillRect/>
          </a:stretch>
        </p:blipFill>
        <p:spPr bwMode="auto">
          <a:xfrm>
            <a:off x="7010400" y="4267200"/>
            <a:ext cx="1738313" cy="2317750"/>
          </a:xfrm>
          <a:prstGeom prst="rect">
            <a:avLst/>
          </a:prstGeom>
          <a:noFill/>
          <a:ln w="9525">
            <a:noFill/>
            <a:miter lim="800000"/>
            <a:headEnd/>
            <a:tailEnd/>
          </a:ln>
          <a:effectLst/>
        </p:spPr>
      </p:pic>
      <p:pic>
        <p:nvPicPr>
          <p:cNvPr id="57352" name="Picture 8"/>
          <p:cNvPicPr>
            <a:picLocks noChangeAspect="1" noChangeArrowheads="1"/>
          </p:cNvPicPr>
          <p:nvPr/>
        </p:nvPicPr>
        <p:blipFill>
          <a:blip r:embed="rId5" cstate="print"/>
          <a:srcRect/>
          <a:stretch>
            <a:fillRect/>
          </a:stretch>
        </p:blipFill>
        <p:spPr bwMode="auto">
          <a:xfrm>
            <a:off x="7467600" y="1981200"/>
            <a:ext cx="1335088" cy="1752600"/>
          </a:xfrm>
          <a:prstGeom prst="rect">
            <a:avLst/>
          </a:prstGeom>
          <a:noFill/>
          <a:ln w="9525">
            <a:noFill/>
            <a:miter lim="800000"/>
            <a:headEnd/>
            <a:tailEnd/>
          </a:ln>
          <a:effectLst/>
        </p:spPr>
      </p:pic>
      <p:sp>
        <p:nvSpPr>
          <p:cNvPr id="8" name="Espace réservé du numéro de diapositive 7"/>
          <p:cNvSpPr>
            <a:spLocks noGrp="1"/>
          </p:cNvSpPr>
          <p:nvPr>
            <p:ph type="sldNum" sz="quarter" idx="12"/>
          </p:nvPr>
        </p:nvSpPr>
        <p:spPr/>
        <p:txBody>
          <a:bodyPr/>
          <a:lstStyle/>
          <a:p>
            <a:fld id="{16533911-A063-48A8-8BBB-849F9AC5C342}" type="slidenum">
              <a:rPr lang="fr-FR" smtClean="0"/>
              <a:pPr/>
              <a:t>20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ppt_w</p:attrName>
                                        </p:attrNameLst>
                                      </p:cBhvr>
                                      <p:tavLst>
                                        <p:tav tm="0">
                                          <p:val>
                                            <p:fltVal val="0"/>
                                          </p:val>
                                        </p:tav>
                                        <p:tav tm="100000">
                                          <p:val>
                                            <p:strVal val="#ppt_w"/>
                                          </p:val>
                                        </p:tav>
                                      </p:tavLst>
                                    </p:anim>
                                    <p:anim calcmode="lin" valueType="num">
                                      <p:cBhvr>
                                        <p:cTn id="8" dur="1000" fill="hold"/>
                                        <p:tgtEl>
                                          <p:spTgt spid="57346"/>
                                        </p:tgtEl>
                                        <p:attrNameLst>
                                          <p:attrName>ppt_h</p:attrName>
                                        </p:attrNameLst>
                                      </p:cBhvr>
                                      <p:tavLst>
                                        <p:tav tm="0">
                                          <p:val>
                                            <p:fltVal val="0"/>
                                          </p:val>
                                        </p:tav>
                                        <p:tav tm="100000">
                                          <p:val>
                                            <p:strVal val="#ppt_h"/>
                                          </p:val>
                                        </p:tav>
                                      </p:tavLst>
                                    </p:anim>
                                    <p:anim calcmode="lin" valueType="num">
                                      <p:cBhvr>
                                        <p:cTn id="9" dur="1000" fill="hold"/>
                                        <p:tgtEl>
                                          <p:spTgt spid="573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3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7348">
                                            <p:txEl>
                                              <p:pRg st="0" end="0"/>
                                            </p:txEl>
                                          </p:spTgt>
                                        </p:tgtEl>
                                        <p:attrNameLst>
                                          <p:attrName>style.visibility</p:attrName>
                                        </p:attrNameLst>
                                      </p:cBhvr>
                                      <p:to>
                                        <p:strVal val="visible"/>
                                      </p:to>
                                    </p:set>
                                    <p:anim calcmode="lin" valueType="num">
                                      <p:cBhvr>
                                        <p:cTn id="15" dur="1000" fill="hold"/>
                                        <p:tgtEl>
                                          <p:spTgt spid="57348">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7348">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734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734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7348">
                                            <p:txEl>
                                              <p:pRg st="2" end="2"/>
                                            </p:txEl>
                                          </p:spTgt>
                                        </p:tgtEl>
                                        <p:attrNameLst>
                                          <p:attrName>style.visibility</p:attrName>
                                        </p:attrNameLst>
                                      </p:cBhvr>
                                      <p:to>
                                        <p:strVal val="visible"/>
                                      </p:to>
                                    </p:set>
                                    <p:anim calcmode="lin" valueType="num">
                                      <p:cBhvr>
                                        <p:cTn id="23" dur="1000" fill="hold"/>
                                        <p:tgtEl>
                                          <p:spTgt spid="57348">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7348">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734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734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7348">
                                            <p:txEl>
                                              <p:pRg st="4" end="4"/>
                                            </p:txEl>
                                          </p:spTgt>
                                        </p:tgtEl>
                                        <p:attrNameLst>
                                          <p:attrName>style.visibility</p:attrName>
                                        </p:attrNameLst>
                                      </p:cBhvr>
                                      <p:to>
                                        <p:strVal val="visible"/>
                                      </p:to>
                                    </p:set>
                                    <p:anim calcmode="lin" valueType="num">
                                      <p:cBhvr>
                                        <p:cTn id="31" dur="1000" fill="hold"/>
                                        <p:tgtEl>
                                          <p:spTgt spid="57348">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7348">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734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734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573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57350"/>
                                        </p:tgtEl>
                                        <p:attrNameLst>
                                          <p:attrName>style.visibility</p:attrName>
                                        </p:attrNameLst>
                                      </p:cBhvr>
                                      <p:to>
                                        <p:strVal val="visible"/>
                                      </p:to>
                                    </p:set>
                                    <p:anim calcmode="lin" valueType="num">
                                      <p:cBhvr>
                                        <p:cTn id="43" dur="500" fill="hold"/>
                                        <p:tgtEl>
                                          <p:spTgt spid="57350"/>
                                        </p:tgtEl>
                                        <p:attrNameLst>
                                          <p:attrName>ppt_w</p:attrName>
                                        </p:attrNameLst>
                                      </p:cBhvr>
                                      <p:tavLst>
                                        <p:tav tm="0">
                                          <p:val>
                                            <p:fltVal val="0"/>
                                          </p:val>
                                        </p:tav>
                                        <p:tav tm="100000">
                                          <p:val>
                                            <p:strVal val="#ppt_w"/>
                                          </p:val>
                                        </p:tav>
                                      </p:tavLst>
                                    </p:anim>
                                    <p:anim calcmode="lin" valueType="num">
                                      <p:cBhvr>
                                        <p:cTn id="44" dur="500" fill="hold"/>
                                        <p:tgtEl>
                                          <p:spTgt spid="57350"/>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57351"/>
                                        </p:tgtEl>
                                        <p:attrNameLst>
                                          <p:attrName>style.visibility</p:attrName>
                                        </p:attrNameLst>
                                      </p:cBhvr>
                                      <p:to>
                                        <p:strVal val="visible"/>
                                      </p:to>
                                    </p:set>
                                    <p:anim calcmode="lin" valueType="num">
                                      <p:cBhvr>
                                        <p:cTn id="49" dur="500" fill="hold"/>
                                        <p:tgtEl>
                                          <p:spTgt spid="57351"/>
                                        </p:tgtEl>
                                        <p:attrNameLst>
                                          <p:attrName>ppt_w</p:attrName>
                                        </p:attrNameLst>
                                      </p:cBhvr>
                                      <p:tavLst>
                                        <p:tav tm="0">
                                          <p:val>
                                            <p:fltVal val="0"/>
                                          </p:val>
                                        </p:tav>
                                        <p:tav tm="100000">
                                          <p:val>
                                            <p:strVal val="#ppt_w"/>
                                          </p:val>
                                        </p:tav>
                                      </p:tavLst>
                                    </p:anim>
                                    <p:anim calcmode="lin" valueType="num">
                                      <p:cBhvr>
                                        <p:cTn id="50" dur="500" fill="hold"/>
                                        <p:tgtEl>
                                          <p:spTgt spid="57351"/>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57352"/>
                                        </p:tgtEl>
                                        <p:attrNameLst>
                                          <p:attrName>style.visibility</p:attrName>
                                        </p:attrNameLst>
                                      </p:cBhvr>
                                      <p:to>
                                        <p:strVal val="visible"/>
                                      </p:to>
                                    </p:set>
                                    <p:anim calcmode="lin" valueType="num">
                                      <p:cBhvr>
                                        <p:cTn id="55" dur="500" fill="hold"/>
                                        <p:tgtEl>
                                          <p:spTgt spid="57352"/>
                                        </p:tgtEl>
                                        <p:attrNameLst>
                                          <p:attrName>ppt_w</p:attrName>
                                        </p:attrNameLst>
                                      </p:cBhvr>
                                      <p:tavLst>
                                        <p:tav tm="0">
                                          <p:val>
                                            <p:fltVal val="0"/>
                                          </p:val>
                                        </p:tav>
                                        <p:tav tm="100000">
                                          <p:val>
                                            <p:strVal val="#ppt_w"/>
                                          </p:val>
                                        </p:tav>
                                      </p:tavLst>
                                    </p:anim>
                                    <p:anim calcmode="lin" valueType="num">
                                      <p:cBhvr>
                                        <p:cTn id="56" dur="500" fill="hold"/>
                                        <p:tgtEl>
                                          <p:spTgt spid="573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4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485775"/>
            <a:ext cx="7620000" cy="931863"/>
          </a:xfrm>
        </p:spPr>
        <p:txBody>
          <a:bodyPr/>
          <a:lstStyle/>
          <a:p>
            <a:r>
              <a:rPr lang="fr-FR" sz="3400">
                <a:solidFill>
                  <a:srgbClr val="2F7D3A"/>
                </a:solidFill>
                <a:latin typeface="Comic Sans MS" pitchFamily="66" charset="0"/>
              </a:rPr>
              <a:t>GOÛTERS de Noël</a:t>
            </a:r>
          </a:p>
        </p:txBody>
      </p:sp>
      <p:pic>
        <p:nvPicPr>
          <p:cNvPr id="58373" name="Picture 5"/>
          <p:cNvPicPr>
            <a:picLocks noGrp="1" noChangeAspect="1" noChangeArrowheads="1"/>
          </p:cNvPicPr>
          <p:nvPr>
            <p:ph type="clipArt" sz="half" idx="1"/>
          </p:nvPr>
        </p:nvPicPr>
        <p:blipFill>
          <a:blip r:embed="rId2" cstate="print"/>
          <a:srcRect l="11253" t="5556" r="11253" b="29630"/>
          <a:stretch>
            <a:fillRect/>
          </a:stretch>
        </p:blipFill>
        <p:spPr>
          <a:xfrm>
            <a:off x="1514475" y="1905000"/>
            <a:ext cx="2976563" cy="3124200"/>
          </a:xfrm>
          <a:noFill/>
          <a:ln/>
        </p:spPr>
      </p:pic>
      <p:pic>
        <p:nvPicPr>
          <p:cNvPr id="58374" name="Picture 6"/>
          <p:cNvPicPr>
            <a:picLocks noGrp="1" noChangeAspect="1" noChangeArrowheads="1"/>
          </p:cNvPicPr>
          <p:nvPr>
            <p:ph type="body" sz="half" idx="2"/>
          </p:nvPr>
        </p:nvPicPr>
        <p:blipFill>
          <a:blip r:embed="rId3" cstate="print"/>
          <a:srcRect l="17999" t="36203" r="28000" b="6474"/>
          <a:stretch>
            <a:fillRect/>
          </a:stretch>
        </p:blipFill>
        <p:spPr>
          <a:xfrm>
            <a:off x="5334000" y="3886200"/>
            <a:ext cx="2667000" cy="1876425"/>
          </a:xfrm>
          <a:noFill/>
          <a:ln/>
        </p:spPr>
      </p:pic>
      <p:sp>
        <p:nvSpPr>
          <p:cNvPr id="58375" name="Text Box 7"/>
          <p:cNvSpPr txBox="1">
            <a:spLocks noChangeArrowheads="1"/>
          </p:cNvSpPr>
          <p:nvPr/>
        </p:nvSpPr>
        <p:spPr bwMode="auto">
          <a:xfrm>
            <a:off x="4876800" y="2209800"/>
            <a:ext cx="3352800" cy="366713"/>
          </a:xfrm>
          <a:prstGeom prst="rect">
            <a:avLst/>
          </a:prstGeom>
          <a:noFill/>
          <a:ln w="9525">
            <a:noFill/>
            <a:miter lim="800000"/>
            <a:headEnd/>
            <a:tailEnd/>
          </a:ln>
          <a:effectLst/>
        </p:spPr>
        <p:txBody>
          <a:bodyPr>
            <a:spAutoFit/>
          </a:bodyPr>
          <a:lstStyle/>
          <a:p>
            <a:pPr>
              <a:spcBef>
                <a:spcPct val="50000"/>
              </a:spcBef>
              <a:buClrTx/>
              <a:buFontTx/>
              <a:buNone/>
            </a:pPr>
            <a:endParaRPr lang="fr-FR" sz="2000">
              <a:latin typeface="Comic Sans MS" pitchFamily="66" charset="0"/>
            </a:endParaRPr>
          </a:p>
        </p:txBody>
      </p:sp>
      <p:sp>
        <p:nvSpPr>
          <p:cNvPr id="58376" name="Text Box 8"/>
          <p:cNvSpPr txBox="1">
            <a:spLocks noChangeArrowheads="1"/>
          </p:cNvSpPr>
          <p:nvPr/>
        </p:nvSpPr>
        <p:spPr bwMode="auto">
          <a:xfrm>
            <a:off x="5410200" y="2438400"/>
            <a:ext cx="3352800" cy="420688"/>
          </a:xfrm>
          <a:prstGeom prst="rect">
            <a:avLst/>
          </a:prstGeom>
          <a:noFill/>
          <a:ln w="9525">
            <a:noFill/>
            <a:miter lim="800000"/>
            <a:headEnd/>
            <a:tailEnd/>
          </a:ln>
          <a:effectLst/>
        </p:spPr>
        <p:txBody>
          <a:bodyPr>
            <a:spAutoFit/>
          </a:bodyPr>
          <a:lstStyle/>
          <a:p>
            <a:pPr>
              <a:spcBef>
                <a:spcPct val="50000"/>
              </a:spcBef>
              <a:buClrTx/>
              <a:buFontTx/>
              <a:buNone/>
            </a:pPr>
            <a:r>
              <a:rPr lang="fr-FR" sz="2400">
                <a:solidFill>
                  <a:schemeClr val="accent1"/>
                </a:solidFill>
                <a:latin typeface="Comic Sans MS" pitchFamily="66" charset="0"/>
              </a:rPr>
              <a:t>Noël 2004</a:t>
            </a:r>
          </a:p>
        </p:txBody>
      </p:sp>
      <p:sp>
        <p:nvSpPr>
          <p:cNvPr id="7" name="Espace réservé du numéro de diapositive 6"/>
          <p:cNvSpPr>
            <a:spLocks noGrp="1"/>
          </p:cNvSpPr>
          <p:nvPr>
            <p:ph type="sldNum" sz="quarter" idx="12"/>
          </p:nvPr>
        </p:nvSpPr>
        <p:spPr/>
        <p:txBody>
          <a:bodyPr/>
          <a:lstStyle/>
          <a:p>
            <a:fld id="{16533911-A063-48A8-8BBB-849F9AC5C342}" type="slidenum">
              <a:rPr lang="fr-FR" smtClean="0"/>
              <a:pPr/>
              <a:t>21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fltVal val="0"/>
                                          </p:val>
                                        </p:tav>
                                        <p:tav tm="100000">
                                          <p:val>
                                            <p:strVal val="#ppt_w"/>
                                          </p:val>
                                        </p:tav>
                                      </p:tavLst>
                                    </p:anim>
                                    <p:anim calcmode="lin" valueType="num">
                                      <p:cBhvr>
                                        <p:cTn id="8" dur="1000" fill="hold"/>
                                        <p:tgtEl>
                                          <p:spTgt spid="58370"/>
                                        </p:tgtEl>
                                        <p:attrNameLst>
                                          <p:attrName>ppt_h</p:attrName>
                                        </p:attrNameLst>
                                      </p:cBhvr>
                                      <p:tavLst>
                                        <p:tav tm="0">
                                          <p:val>
                                            <p:fltVal val="0"/>
                                          </p:val>
                                        </p:tav>
                                        <p:tav tm="100000">
                                          <p:val>
                                            <p:strVal val="#ppt_h"/>
                                          </p:val>
                                        </p:tav>
                                      </p:tavLst>
                                    </p:anim>
                                    <p:anim calcmode="lin" valueType="num">
                                      <p:cBhvr>
                                        <p:cTn id="9" dur="1000" fill="hold"/>
                                        <p:tgtEl>
                                          <p:spTgt spid="583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83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8373"/>
                                        </p:tgtEl>
                                        <p:attrNameLst>
                                          <p:attrName>style.visibility</p:attrName>
                                        </p:attrNameLst>
                                      </p:cBhvr>
                                      <p:to>
                                        <p:strVal val="visible"/>
                                      </p:to>
                                    </p:set>
                                    <p:anim calcmode="lin" valueType="num">
                                      <p:cBhvr>
                                        <p:cTn id="15" dur="500" fill="hold"/>
                                        <p:tgtEl>
                                          <p:spTgt spid="58373"/>
                                        </p:tgtEl>
                                        <p:attrNameLst>
                                          <p:attrName>ppt_w</p:attrName>
                                        </p:attrNameLst>
                                      </p:cBhvr>
                                      <p:tavLst>
                                        <p:tav tm="0">
                                          <p:val>
                                            <p:fltVal val="0"/>
                                          </p:val>
                                        </p:tav>
                                        <p:tav tm="100000">
                                          <p:val>
                                            <p:strVal val="#ppt_w"/>
                                          </p:val>
                                        </p:tav>
                                      </p:tavLst>
                                    </p:anim>
                                    <p:anim calcmode="lin" valueType="num">
                                      <p:cBhvr>
                                        <p:cTn id="16" dur="500" fill="hold"/>
                                        <p:tgtEl>
                                          <p:spTgt spid="58373"/>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58374"/>
                                        </p:tgtEl>
                                        <p:attrNameLst>
                                          <p:attrName>style.visibility</p:attrName>
                                        </p:attrNameLst>
                                      </p:cBhvr>
                                      <p:to>
                                        <p:strVal val="visible"/>
                                      </p:to>
                                    </p:set>
                                    <p:anim calcmode="lin" valueType="num">
                                      <p:cBhvr>
                                        <p:cTn id="21" dur="500" fill="hold"/>
                                        <p:tgtEl>
                                          <p:spTgt spid="58374"/>
                                        </p:tgtEl>
                                        <p:attrNameLst>
                                          <p:attrName>ppt_w</p:attrName>
                                        </p:attrNameLst>
                                      </p:cBhvr>
                                      <p:tavLst>
                                        <p:tav tm="0">
                                          <p:val>
                                            <p:fltVal val="0"/>
                                          </p:val>
                                        </p:tav>
                                        <p:tav tm="100000">
                                          <p:val>
                                            <p:strVal val="#ppt_w"/>
                                          </p:val>
                                        </p:tav>
                                      </p:tavLst>
                                    </p:anim>
                                    <p:anim calcmode="lin" valueType="num">
                                      <p:cBhvr>
                                        <p:cTn id="22" dur="500" fill="hold"/>
                                        <p:tgtEl>
                                          <p:spTgt spid="5837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58376"/>
                                        </p:tgtEl>
                                        <p:attrNameLst>
                                          <p:attrName>style.visibility</p:attrName>
                                        </p:attrNameLst>
                                      </p:cBhvr>
                                      <p:to>
                                        <p:strVal val="visible"/>
                                      </p:to>
                                    </p:set>
                                    <p:anim calcmode="lin" valueType="num">
                                      <p:cBhvr>
                                        <p:cTn id="27" dur="1000" fill="hold"/>
                                        <p:tgtEl>
                                          <p:spTgt spid="58376"/>
                                        </p:tgtEl>
                                        <p:attrNameLst>
                                          <p:attrName>ppt_w</p:attrName>
                                        </p:attrNameLst>
                                      </p:cBhvr>
                                      <p:tavLst>
                                        <p:tav tm="0">
                                          <p:val>
                                            <p:fltVal val="0"/>
                                          </p:val>
                                        </p:tav>
                                        <p:tav tm="100000">
                                          <p:val>
                                            <p:strVal val="#ppt_w"/>
                                          </p:val>
                                        </p:tav>
                                      </p:tavLst>
                                    </p:anim>
                                    <p:anim calcmode="lin" valueType="num">
                                      <p:cBhvr>
                                        <p:cTn id="28" dur="1000" fill="hold"/>
                                        <p:tgtEl>
                                          <p:spTgt spid="58376"/>
                                        </p:tgtEl>
                                        <p:attrNameLst>
                                          <p:attrName>ppt_h</p:attrName>
                                        </p:attrNameLst>
                                      </p:cBhvr>
                                      <p:tavLst>
                                        <p:tav tm="0">
                                          <p:val>
                                            <p:fltVal val="0"/>
                                          </p:val>
                                        </p:tav>
                                        <p:tav tm="100000">
                                          <p:val>
                                            <p:strVal val="#ppt_h"/>
                                          </p:val>
                                        </p:tav>
                                      </p:tavLst>
                                    </p:anim>
                                    <p:anim calcmode="lin" valueType="num">
                                      <p:cBhvr>
                                        <p:cTn id="29" dur="1000" fill="hold"/>
                                        <p:tgtEl>
                                          <p:spTgt spid="58376"/>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583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6" name="Rectangle 4"/>
          <p:cNvSpPr>
            <a:spLocks noGrp="1" noChangeArrowheads="1"/>
          </p:cNvSpPr>
          <p:nvPr>
            <p:ph type="body" sz="half" idx="2"/>
          </p:nvPr>
        </p:nvSpPr>
        <p:spPr>
          <a:xfrm>
            <a:off x="5256213" y="1752600"/>
            <a:ext cx="3735387" cy="4114800"/>
          </a:xfrm>
        </p:spPr>
        <p:txBody>
          <a:bodyPr/>
          <a:lstStyle/>
          <a:p>
            <a:r>
              <a:rPr lang="fr-FR" sz="2400" i="1">
                <a:solidFill>
                  <a:schemeClr val="accent1"/>
                </a:solidFill>
                <a:latin typeface="Comic Sans MS" pitchFamily="66" charset="0"/>
                <a:cs typeface="Times New Roman" pitchFamily="18" charset="0"/>
              </a:rPr>
              <a:t>Noël 2005</a:t>
            </a:r>
          </a:p>
        </p:txBody>
      </p:sp>
      <p:pic>
        <p:nvPicPr>
          <p:cNvPr id="59398" name="Picture 6"/>
          <p:cNvPicPr>
            <a:picLocks noGrp="1" noChangeAspect="1" noChangeArrowheads="1"/>
          </p:cNvPicPr>
          <p:nvPr>
            <p:ph type="clipArt" sz="half" idx="1"/>
          </p:nvPr>
        </p:nvPicPr>
        <p:blipFill>
          <a:blip r:embed="rId2" cstate="print"/>
          <a:srcRect l="15625" t="25385" r="14063" b="2820"/>
          <a:stretch>
            <a:fillRect/>
          </a:stretch>
        </p:blipFill>
        <p:spPr>
          <a:xfrm>
            <a:off x="1066800" y="1676400"/>
            <a:ext cx="3735388" cy="2963863"/>
          </a:xfrm>
          <a:noFill/>
          <a:ln/>
        </p:spPr>
      </p:pic>
      <p:pic>
        <p:nvPicPr>
          <p:cNvPr id="59399" name="Picture 7"/>
          <p:cNvPicPr>
            <a:picLocks noChangeAspect="1" noChangeArrowheads="1"/>
          </p:cNvPicPr>
          <p:nvPr/>
        </p:nvPicPr>
        <p:blipFill>
          <a:blip r:embed="rId3" cstate="print"/>
          <a:srcRect l="3847" t="14063" r="2136" b="9375"/>
          <a:stretch>
            <a:fillRect/>
          </a:stretch>
        </p:blipFill>
        <p:spPr bwMode="auto">
          <a:xfrm>
            <a:off x="5181600" y="3352800"/>
            <a:ext cx="3352800" cy="2987675"/>
          </a:xfrm>
          <a:prstGeom prst="rect">
            <a:avLst/>
          </a:prstGeom>
          <a:noFill/>
          <a:ln w="9525">
            <a:noFill/>
            <a:miter lim="800000"/>
            <a:headEnd/>
            <a:tailEnd/>
          </a:ln>
          <a:effectLst/>
        </p:spPr>
      </p:pic>
      <p:pic>
        <p:nvPicPr>
          <p:cNvPr id="59400" name="Picture 8"/>
          <p:cNvPicPr>
            <a:picLocks noChangeAspect="1" noChangeArrowheads="1"/>
          </p:cNvPicPr>
          <p:nvPr/>
        </p:nvPicPr>
        <p:blipFill>
          <a:blip r:embed="rId4" cstate="print"/>
          <a:srcRect l="18750" t="21719" r="26563" b="24030"/>
          <a:stretch>
            <a:fillRect/>
          </a:stretch>
        </p:blipFill>
        <p:spPr bwMode="auto">
          <a:xfrm>
            <a:off x="2514600" y="4800600"/>
            <a:ext cx="2438400" cy="1601788"/>
          </a:xfrm>
          <a:prstGeom prst="rect">
            <a:avLst/>
          </a:prstGeom>
          <a:noFill/>
          <a:ln w="9525">
            <a:noFill/>
            <a:miter lim="800000"/>
            <a:headEnd/>
            <a:tailEnd/>
          </a:ln>
          <a:effectLst/>
        </p:spPr>
      </p:pic>
      <p:sp>
        <p:nvSpPr>
          <p:cNvPr id="59401" name="Rectangle 9"/>
          <p:cNvSpPr>
            <a:spLocks noGrp="1" noChangeArrowheads="1"/>
          </p:cNvSpPr>
          <p:nvPr>
            <p:ph type="title"/>
          </p:nvPr>
        </p:nvSpPr>
        <p:spPr>
          <a:xfrm>
            <a:off x="1066800" y="485775"/>
            <a:ext cx="7620000" cy="931863"/>
          </a:xfrm>
          <a:noFill/>
          <a:ln/>
        </p:spPr>
        <p:txBody>
          <a:bodyPr/>
          <a:lstStyle/>
          <a:p>
            <a:r>
              <a:rPr lang="fr-FR" sz="3400">
                <a:solidFill>
                  <a:srgbClr val="2F7D3A"/>
                </a:solidFill>
                <a:latin typeface="Comic Sans MS" pitchFamily="66" charset="0"/>
              </a:rPr>
              <a:t>GOÛTERS de Noël</a:t>
            </a:r>
          </a:p>
        </p:txBody>
      </p:sp>
      <p:sp>
        <p:nvSpPr>
          <p:cNvPr id="7" name="Espace réservé du numéro de diapositive 6"/>
          <p:cNvSpPr>
            <a:spLocks noGrp="1"/>
          </p:cNvSpPr>
          <p:nvPr>
            <p:ph type="sldNum" sz="quarter" idx="12"/>
          </p:nvPr>
        </p:nvSpPr>
        <p:spPr/>
        <p:txBody>
          <a:bodyPr/>
          <a:lstStyle/>
          <a:p>
            <a:fld id="{16533911-A063-48A8-8BBB-849F9AC5C342}" type="slidenum">
              <a:rPr lang="fr-FR" smtClean="0"/>
              <a:pPr/>
              <a:t>22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9401"/>
                                        </p:tgtEl>
                                        <p:attrNameLst>
                                          <p:attrName>style.visibility</p:attrName>
                                        </p:attrNameLst>
                                      </p:cBhvr>
                                      <p:to>
                                        <p:strVal val="visible"/>
                                      </p:to>
                                    </p:set>
                                    <p:anim calcmode="lin" valueType="num">
                                      <p:cBhvr>
                                        <p:cTn id="7" dur="1000" fill="hold"/>
                                        <p:tgtEl>
                                          <p:spTgt spid="59401"/>
                                        </p:tgtEl>
                                        <p:attrNameLst>
                                          <p:attrName>ppt_w</p:attrName>
                                        </p:attrNameLst>
                                      </p:cBhvr>
                                      <p:tavLst>
                                        <p:tav tm="0">
                                          <p:val>
                                            <p:fltVal val="0"/>
                                          </p:val>
                                        </p:tav>
                                        <p:tav tm="100000">
                                          <p:val>
                                            <p:strVal val="#ppt_w"/>
                                          </p:val>
                                        </p:tav>
                                      </p:tavLst>
                                    </p:anim>
                                    <p:anim calcmode="lin" valueType="num">
                                      <p:cBhvr>
                                        <p:cTn id="8" dur="1000" fill="hold"/>
                                        <p:tgtEl>
                                          <p:spTgt spid="59401"/>
                                        </p:tgtEl>
                                        <p:attrNameLst>
                                          <p:attrName>ppt_h</p:attrName>
                                        </p:attrNameLst>
                                      </p:cBhvr>
                                      <p:tavLst>
                                        <p:tav tm="0">
                                          <p:val>
                                            <p:fltVal val="0"/>
                                          </p:val>
                                        </p:tav>
                                        <p:tav tm="100000">
                                          <p:val>
                                            <p:strVal val="#ppt_h"/>
                                          </p:val>
                                        </p:tav>
                                      </p:tavLst>
                                    </p:anim>
                                    <p:anim calcmode="lin" valueType="num">
                                      <p:cBhvr>
                                        <p:cTn id="9" dur="1000" fill="hold"/>
                                        <p:tgtEl>
                                          <p:spTgt spid="5940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94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9396">
                                            <p:txEl>
                                              <p:pRg st="0" end="0"/>
                                            </p:txEl>
                                          </p:spTgt>
                                        </p:tgtEl>
                                        <p:attrNameLst>
                                          <p:attrName>style.visibility</p:attrName>
                                        </p:attrNameLst>
                                      </p:cBhvr>
                                      <p:to>
                                        <p:strVal val="visible"/>
                                      </p:to>
                                    </p:set>
                                    <p:anim calcmode="lin" valueType="num">
                                      <p:cBhvr>
                                        <p:cTn id="15" dur="1000" fill="hold"/>
                                        <p:tgtEl>
                                          <p:spTgt spid="5939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939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939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939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9399"/>
                                        </p:tgtEl>
                                        <p:attrNameLst>
                                          <p:attrName>style.visibility</p:attrName>
                                        </p:attrNameLst>
                                      </p:cBhvr>
                                      <p:to>
                                        <p:strVal val="visible"/>
                                      </p:to>
                                    </p:set>
                                    <p:anim calcmode="lin" valueType="num">
                                      <p:cBhvr>
                                        <p:cTn id="23" dur="500" fill="hold"/>
                                        <p:tgtEl>
                                          <p:spTgt spid="59399"/>
                                        </p:tgtEl>
                                        <p:attrNameLst>
                                          <p:attrName>ppt_w</p:attrName>
                                        </p:attrNameLst>
                                      </p:cBhvr>
                                      <p:tavLst>
                                        <p:tav tm="0">
                                          <p:val>
                                            <p:fltVal val="0"/>
                                          </p:val>
                                        </p:tav>
                                        <p:tav tm="100000">
                                          <p:val>
                                            <p:strVal val="#ppt_w"/>
                                          </p:val>
                                        </p:tav>
                                      </p:tavLst>
                                    </p:anim>
                                    <p:anim calcmode="lin" valueType="num">
                                      <p:cBhvr>
                                        <p:cTn id="24" dur="500" fill="hold"/>
                                        <p:tgtEl>
                                          <p:spTgt spid="5939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59400"/>
                                        </p:tgtEl>
                                        <p:attrNameLst>
                                          <p:attrName>style.visibility</p:attrName>
                                        </p:attrNameLst>
                                      </p:cBhvr>
                                      <p:to>
                                        <p:strVal val="visible"/>
                                      </p:to>
                                    </p:set>
                                    <p:anim calcmode="lin" valueType="num">
                                      <p:cBhvr>
                                        <p:cTn id="29" dur="500" fill="hold"/>
                                        <p:tgtEl>
                                          <p:spTgt spid="59400"/>
                                        </p:tgtEl>
                                        <p:attrNameLst>
                                          <p:attrName>ppt_w</p:attrName>
                                        </p:attrNameLst>
                                      </p:cBhvr>
                                      <p:tavLst>
                                        <p:tav tm="0">
                                          <p:val>
                                            <p:fltVal val="0"/>
                                          </p:val>
                                        </p:tav>
                                        <p:tav tm="100000">
                                          <p:val>
                                            <p:strVal val="#ppt_w"/>
                                          </p:val>
                                        </p:tav>
                                      </p:tavLst>
                                    </p:anim>
                                    <p:anim calcmode="lin" valueType="num">
                                      <p:cBhvr>
                                        <p:cTn id="30" dur="500" fill="hold"/>
                                        <p:tgtEl>
                                          <p:spTgt spid="5940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59398"/>
                                        </p:tgtEl>
                                        <p:attrNameLst>
                                          <p:attrName>style.visibility</p:attrName>
                                        </p:attrNameLst>
                                      </p:cBhvr>
                                      <p:to>
                                        <p:strVal val="visible"/>
                                      </p:to>
                                    </p:set>
                                    <p:anim calcmode="lin" valueType="num">
                                      <p:cBhvr>
                                        <p:cTn id="35" dur="500" fill="hold"/>
                                        <p:tgtEl>
                                          <p:spTgt spid="59398"/>
                                        </p:tgtEl>
                                        <p:attrNameLst>
                                          <p:attrName>ppt_w</p:attrName>
                                        </p:attrNameLst>
                                      </p:cBhvr>
                                      <p:tavLst>
                                        <p:tav tm="0">
                                          <p:val>
                                            <p:fltVal val="0"/>
                                          </p:val>
                                        </p:tav>
                                        <p:tav tm="100000">
                                          <p:val>
                                            <p:strVal val="#ppt_w"/>
                                          </p:val>
                                        </p:tav>
                                      </p:tavLst>
                                    </p:anim>
                                    <p:anim calcmode="lin" valueType="num">
                                      <p:cBhvr>
                                        <p:cTn id="36" dur="500" fill="hold"/>
                                        <p:tgtEl>
                                          <p:spTgt spid="593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autoUpdateAnimBg="0"/>
      <p:bldP spid="5940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fr-FR" sz="3400" b="1">
                <a:solidFill>
                  <a:srgbClr val="3DAB93"/>
                </a:solidFill>
                <a:latin typeface="Comic Sans MS" pitchFamily="66" charset="0"/>
              </a:rPr>
              <a:t>Des Expositions…</a:t>
            </a:r>
          </a:p>
        </p:txBody>
      </p:sp>
      <p:grpSp>
        <p:nvGrpSpPr>
          <p:cNvPr id="71706" name="Group 26"/>
          <p:cNvGrpSpPr>
            <a:grpSpLocks/>
          </p:cNvGrpSpPr>
          <p:nvPr/>
        </p:nvGrpSpPr>
        <p:grpSpPr bwMode="auto">
          <a:xfrm>
            <a:off x="1828800" y="2438400"/>
            <a:ext cx="6048375" cy="3097213"/>
            <a:chOff x="19731600" y="21255600"/>
            <a:chExt cx="6048000" cy="3096000"/>
          </a:xfrm>
        </p:grpSpPr>
        <p:pic>
          <p:nvPicPr>
            <p:cNvPr id="71707" name="Picture 27"/>
            <p:cNvPicPr>
              <a:picLocks noChangeAspect="1" noChangeArrowheads="1"/>
            </p:cNvPicPr>
            <p:nvPr/>
          </p:nvPicPr>
          <p:blipFill>
            <a:blip r:embed="rId3" cstate="print"/>
            <a:srcRect/>
            <a:stretch>
              <a:fillRect/>
            </a:stretch>
          </p:blipFill>
          <p:spPr bwMode="auto">
            <a:xfrm>
              <a:off x="19803600" y="23926800"/>
              <a:ext cx="563283" cy="419031"/>
            </a:xfrm>
            <a:prstGeom prst="rect">
              <a:avLst/>
            </a:prstGeom>
            <a:solidFill>
              <a:srgbClr val="FFFFFF"/>
            </a:solidFill>
            <a:ln w="0" algn="in">
              <a:noFill/>
              <a:miter lim="800000"/>
              <a:headEnd/>
              <a:tailEnd/>
            </a:ln>
            <a:effectLst/>
          </p:spPr>
        </p:pic>
        <p:grpSp>
          <p:nvGrpSpPr>
            <p:cNvPr id="71708" name="Group 28"/>
            <p:cNvGrpSpPr>
              <a:grpSpLocks/>
            </p:cNvGrpSpPr>
            <p:nvPr/>
          </p:nvGrpSpPr>
          <p:grpSpPr bwMode="auto">
            <a:xfrm>
              <a:off x="19947600" y="21255600"/>
              <a:ext cx="4563000" cy="1836000"/>
              <a:chOff x="19947600" y="21255600"/>
              <a:chExt cx="4563000" cy="1836000"/>
            </a:xfrm>
          </p:grpSpPr>
          <p:sp>
            <p:nvSpPr>
              <p:cNvPr id="71709" name="Rectangle 29" hidden="1"/>
              <p:cNvSpPr>
                <a:spLocks noChangeArrowheads="1" noChangeShapeType="1"/>
              </p:cNvSpPr>
              <p:nvPr/>
            </p:nvSpPr>
            <p:spPr bwMode="auto">
              <a:xfrm>
                <a:off x="19947600" y="21255600"/>
                <a:ext cx="4563000" cy="1836000"/>
              </a:xfrm>
              <a:prstGeom prst="rect">
                <a:avLst/>
              </a:prstGeom>
              <a:solidFill>
                <a:srgbClr val="FFFFFF"/>
              </a:solidFill>
              <a:ln w="0" algn="in">
                <a:noFill/>
                <a:miter lim="800000"/>
                <a:headEnd/>
                <a:tailEnd/>
              </a:ln>
              <a:effectLst/>
            </p:spPr>
            <p:txBody>
              <a:bodyPr lIns="36576" tIns="36576" rIns="36576" bIns="36576"/>
              <a:lstStyle/>
              <a:p>
                <a:endParaRPr lang="fr-FR"/>
              </a:p>
            </p:txBody>
          </p:sp>
          <p:sp>
            <p:nvSpPr>
              <p:cNvPr id="71710" name="Text Box 30"/>
              <p:cNvSpPr txBox="1">
                <a:spLocks noChangeArrowheads="1" noChangeShapeType="1"/>
              </p:cNvSpPr>
              <p:nvPr/>
            </p:nvSpPr>
            <p:spPr bwMode="auto">
              <a:xfrm>
                <a:off x="23217750" y="22937931"/>
                <a:ext cx="1292850" cy="153669"/>
              </a:xfrm>
              <a:prstGeom prst="rect">
                <a:avLst/>
              </a:prstGeom>
              <a:solidFill>
                <a:srgbClr val="FFFFFF"/>
              </a:solidFill>
              <a:ln w="0" algn="in">
                <a:noFill/>
                <a:miter lim="800000"/>
                <a:headEnd/>
                <a:tailEnd/>
              </a:ln>
              <a:effectLst/>
            </p:spPr>
            <p:txBody>
              <a:bodyPr lIns="36195" tIns="36195" rIns="36195" bIns="36195"/>
              <a:lstStyle/>
              <a:p>
                <a:pPr algn="r" eaLnBrk="0" hangingPunct="0">
                  <a:lnSpc>
                    <a:spcPct val="100000"/>
                  </a:lnSpc>
                  <a:spcBef>
                    <a:spcPct val="0"/>
                  </a:spcBef>
                  <a:buClrTx/>
                  <a:buFontTx/>
                  <a:buNone/>
                </a:pPr>
                <a:endParaRPr lang="fr-FR" sz="800" i="0">
                  <a:solidFill>
                    <a:srgbClr val="000000"/>
                  </a:solidFill>
                  <a:latin typeface="Comic Sans MS" pitchFamily="66" charset="0"/>
                </a:endParaRPr>
              </a:p>
            </p:txBody>
          </p:sp>
          <p:sp>
            <p:nvSpPr>
              <p:cNvPr id="71711" name="Text Box 31"/>
              <p:cNvSpPr txBox="1">
                <a:spLocks noChangeArrowheads="1" noChangeShapeType="1"/>
              </p:cNvSpPr>
              <p:nvPr/>
            </p:nvSpPr>
            <p:spPr bwMode="auto">
              <a:xfrm>
                <a:off x="23217750" y="22770291"/>
                <a:ext cx="1292850" cy="167639"/>
              </a:xfrm>
              <a:prstGeom prst="rect">
                <a:avLst/>
              </a:prstGeom>
              <a:solidFill>
                <a:srgbClr val="FFFFFF"/>
              </a:solidFill>
              <a:ln w="0" algn="in">
                <a:noFill/>
                <a:miter lim="800000"/>
                <a:headEnd/>
                <a:tailEnd/>
              </a:ln>
              <a:effectLst/>
            </p:spPr>
            <p:txBody>
              <a:bodyPr lIns="36195" tIns="36195" rIns="36195" bIns="36195"/>
              <a:lstStyle/>
              <a:p>
                <a:pPr algn="r" eaLnBrk="0" hangingPunct="0">
                  <a:lnSpc>
                    <a:spcPct val="100000"/>
                  </a:lnSpc>
                  <a:spcBef>
                    <a:spcPct val="0"/>
                  </a:spcBef>
                  <a:buClrTx/>
                  <a:buFontTx/>
                  <a:buNone/>
                </a:pPr>
                <a:endParaRPr lang="fr-FR" sz="800" i="0">
                  <a:solidFill>
                    <a:srgbClr val="000000"/>
                  </a:solidFill>
                  <a:latin typeface="Comic Sans MS" pitchFamily="66" charset="0"/>
                </a:endParaRPr>
              </a:p>
            </p:txBody>
          </p:sp>
          <p:sp>
            <p:nvSpPr>
              <p:cNvPr id="71712" name="Text Box 32"/>
              <p:cNvSpPr txBox="1">
                <a:spLocks noChangeArrowheads="1" noChangeShapeType="1"/>
              </p:cNvSpPr>
              <p:nvPr/>
            </p:nvSpPr>
            <p:spPr bwMode="auto">
              <a:xfrm>
                <a:off x="19947600" y="21940076"/>
                <a:ext cx="4563000" cy="635633"/>
              </a:xfrm>
              <a:prstGeom prst="rect">
                <a:avLst/>
              </a:prstGeom>
              <a:solidFill>
                <a:srgbClr val="FFFFFF"/>
              </a:solidFill>
              <a:ln w="0" algn="in">
                <a:noFill/>
                <a:miter lim="800000"/>
                <a:headEnd/>
                <a:tailEnd/>
              </a:ln>
              <a:effectLst/>
            </p:spPr>
            <p:txBody>
              <a:bodyPr lIns="36195" tIns="36195" rIns="36195" bIns="36195"/>
              <a:lstStyle/>
              <a:p>
                <a:pPr algn="ctr" eaLnBrk="0" hangingPunct="0">
                  <a:lnSpc>
                    <a:spcPct val="100000"/>
                  </a:lnSpc>
                  <a:spcBef>
                    <a:spcPct val="0"/>
                  </a:spcBef>
                  <a:buClrTx/>
                  <a:buFontTx/>
                  <a:buNone/>
                </a:pPr>
                <a:r>
                  <a:rPr lang="fr-FR" sz="2000" b="1" i="0">
                    <a:solidFill>
                      <a:srgbClr val="14000A"/>
                    </a:solidFill>
                    <a:latin typeface="Comic Sans MS" pitchFamily="66" charset="0"/>
                  </a:rPr>
                  <a:t>     Association </a:t>
                </a:r>
                <a:r>
                  <a:rPr lang="fr-FR" sz="2000" b="1" i="0">
                    <a:solidFill>
                      <a:srgbClr val="14000A"/>
                    </a:solidFill>
                    <a:latin typeface="Bazooka" pitchFamily="2" charset="0"/>
                  </a:rPr>
                  <a:t>PALETTE</a:t>
                </a:r>
              </a:p>
            </p:txBody>
          </p:sp>
          <p:sp>
            <p:nvSpPr>
              <p:cNvPr id="71713" name="Line 33"/>
              <p:cNvSpPr>
                <a:spLocks noChangeShapeType="1"/>
              </p:cNvSpPr>
              <p:nvPr/>
            </p:nvSpPr>
            <p:spPr bwMode="auto">
              <a:xfrm>
                <a:off x="20363340" y="21922781"/>
                <a:ext cx="3731520" cy="0"/>
              </a:xfrm>
              <a:prstGeom prst="line">
                <a:avLst/>
              </a:prstGeom>
              <a:noFill/>
              <a:ln w="12700">
                <a:solidFill>
                  <a:srgbClr val="FFFFFF"/>
                </a:solidFill>
                <a:round/>
                <a:headEnd/>
                <a:tailEnd/>
              </a:ln>
              <a:effectLst/>
            </p:spPr>
            <p:txBody>
              <a:bodyPr lIns="36576" tIns="36576" rIns="36576" bIns="36576"/>
              <a:lstStyle/>
              <a:p>
                <a:endParaRPr lang="fr-FR"/>
              </a:p>
            </p:txBody>
          </p:sp>
          <p:pic>
            <p:nvPicPr>
              <p:cNvPr id="71714" name="Picture 34" descr="NA02125_"/>
              <p:cNvPicPr>
                <a:picLocks noChangeAspect="1" noChangeArrowheads="1" noChangeShapeType="1"/>
              </p:cNvPicPr>
              <p:nvPr/>
            </p:nvPicPr>
            <p:blipFill>
              <a:blip r:embed="rId4" cstate="print"/>
              <a:srcRect/>
              <a:stretch>
                <a:fillRect/>
              </a:stretch>
            </p:blipFill>
            <p:spPr bwMode="auto">
              <a:xfrm rot="-1055999">
                <a:off x="22012849" y="21320818"/>
                <a:ext cx="424107" cy="480366"/>
              </a:xfrm>
              <a:prstGeom prst="rect">
                <a:avLst/>
              </a:prstGeom>
              <a:solidFill>
                <a:srgbClr val="FFFFFF"/>
              </a:solidFill>
              <a:ln w="0" algn="in">
                <a:noFill/>
                <a:miter lim="800000"/>
                <a:headEnd/>
                <a:tailEnd/>
              </a:ln>
              <a:effectLst/>
            </p:spPr>
          </p:pic>
          <p:pic>
            <p:nvPicPr>
              <p:cNvPr id="71715" name="Picture 35" descr="NA02125_"/>
              <p:cNvPicPr>
                <a:picLocks noChangeAspect="1" noChangeArrowheads="1" noChangeShapeType="1"/>
              </p:cNvPicPr>
              <p:nvPr/>
            </p:nvPicPr>
            <p:blipFill>
              <a:blip r:embed="rId4" cstate="print"/>
              <a:srcRect/>
              <a:stretch>
                <a:fillRect/>
              </a:stretch>
            </p:blipFill>
            <p:spPr bwMode="auto">
              <a:xfrm rot="-20520000">
                <a:off x="21476877" y="21364088"/>
                <a:ext cx="424107" cy="480366"/>
              </a:xfrm>
              <a:prstGeom prst="rect">
                <a:avLst/>
              </a:prstGeom>
              <a:solidFill>
                <a:srgbClr val="FFFFFF"/>
              </a:solidFill>
              <a:ln w="0" algn="in">
                <a:noFill/>
                <a:miter lim="800000"/>
                <a:headEnd/>
                <a:tailEnd/>
              </a:ln>
              <a:effectLst/>
            </p:spPr>
          </p:pic>
          <p:pic>
            <p:nvPicPr>
              <p:cNvPr id="71716" name="Picture 36" descr="NA02125_"/>
              <p:cNvPicPr>
                <a:picLocks noChangeAspect="1" noChangeArrowheads="1" noChangeShapeType="1"/>
              </p:cNvPicPr>
              <p:nvPr/>
            </p:nvPicPr>
            <p:blipFill>
              <a:blip r:embed="rId4" cstate="print"/>
              <a:srcRect/>
              <a:stretch>
                <a:fillRect/>
              </a:stretch>
            </p:blipFill>
            <p:spPr bwMode="auto">
              <a:xfrm rot="-1055999">
                <a:off x="20932387" y="21326754"/>
                <a:ext cx="424106" cy="480365"/>
              </a:xfrm>
              <a:prstGeom prst="rect">
                <a:avLst/>
              </a:prstGeom>
              <a:solidFill>
                <a:srgbClr val="FFFFFF"/>
              </a:solidFill>
              <a:ln w="0" algn="in">
                <a:noFill/>
                <a:miter lim="800000"/>
                <a:headEnd/>
                <a:tailEnd/>
              </a:ln>
              <a:effectLst/>
            </p:spPr>
          </p:pic>
          <p:pic>
            <p:nvPicPr>
              <p:cNvPr id="71717" name="Picture 37" descr="NA02125_"/>
              <p:cNvPicPr>
                <a:picLocks noChangeAspect="1" noChangeArrowheads="1" noChangeShapeType="1"/>
              </p:cNvPicPr>
              <p:nvPr/>
            </p:nvPicPr>
            <p:blipFill>
              <a:blip r:embed="rId4" cstate="print"/>
              <a:srcRect/>
              <a:stretch>
                <a:fillRect/>
              </a:stretch>
            </p:blipFill>
            <p:spPr bwMode="auto">
              <a:xfrm rot="-1055999">
                <a:off x="23101706" y="21320818"/>
                <a:ext cx="424106" cy="480365"/>
              </a:xfrm>
              <a:prstGeom prst="rect">
                <a:avLst/>
              </a:prstGeom>
              <a:solidFill>
                <a:srgbClr val="FFFFFF"/>
              </a:solidFill>
              <a:ln w="0" algn="in">
                <a:noFill/>
                <a:miter lim="800000"/>
                <a:headEnd/>
                <a:tailEnd/>
              </a:ln>
              <a:effectLst/>
            </p:spPr>
          </p:pic>
          <p:pic>
            <p:nvPicPr>
              <p:cNvPr id="71718" name="Picture 38" descr="NA02125_"/>
              <p:cNvPicPr>
                <a:picLocks noChangeAspect="1" noChangeArrowheads="1" noChangeShapeType="1"/>
              </p:cNvPicPr>
              <p:nvPr/>
            </p:nvPicPr>
            <p:blipFill>
              <a:blip r:embed="rId4" cstate="print"/>
              <a:srcRect/>
              <a:stretch>
                <a:fillRect/>
              </a:stretch>
            </p:blipFill>
            <p:spPr bwMode="auto">
              <a:xfrm rot="-20520000">
                <a:off x="22556317" y="21364088"/>
                <a:ext cx="424107" cy="480366"/>
              </a:xfrm>
              <a:prstGeom prst="rect">
                <a:avLst/>
              </a:prstGeom>
              <a:solidFill>
                <a:srgbClr val="FFFFFF"/>
              </a:solidFill>
              <a:ln w="0" algn="in">
                <a:noFill/>
                <a:miter lim="800000"/>
                <a:headEnd/>
                <a:tailEnd/>
              </a:ln>
              <a:effectLst/>
            </p:spPr>
          </p:pic>
          <p:sp>
            <p:nvSpPr>
              <p:cNvPr id="71719" name="Text Box 39"/>
              <p:cNvSpPr txBox="1">
                <a:spLocks noChangeArrowheads="1" noChangeShapeType="1"/>
              </p:cNvSpPr>
              <p:nvPr/>
            </p:nvSpPr>
            <p:spPr bwMode="auto">
              <a:xfrm>
                <a:off x="22229100" y="22575709"/>
                <a:ext cx="2281500" cy="194582"/>
              </a:xfrm>
              <a:prstGeom prst="rect">
                <a:avLst/>
              </a:prstGeom>
              <a:solidFill>
                <a:srgbClr val="FFFFFF"/>
              </a:solidFill>
              <a:ln w="0" algn="in">
                <a:noFill/>
                <a:miter lim="800000"/>
                <a:headEnd/>
                <a:tailEnd/>
              </a:ln>
              <a:effectLst/>
            </p:spPr>
            <p:txBody>
              <a:bodyPr lIns="36195" tIns="36195" rIns="36195" bIns="36195"/>
              <a:lstStyle/>
              <a:p>
                <a:pPr algn="ctr" eaLnBrk="0" hangingPunct="0">
                  <a:lnSpc>
                    <a:spcPct val="100000"/>
                  </a:lnSpc>
                  <a:spcBef>
                    <a:spcPct val="0"/>
                  </a:spcBef>
                  <a:buClrTx/>
                  <a:buFontTx/>
                  <a:buNone/>
                </a:pPr>
                <a:endParaRPr lang="fr-FR" sz="4800" b="1" i="0">
                  <a:solidFill>
                    <a:srgbClr val="000080"/>
                  </a:solidFill>
                  <a:latin typeface="Comic Sans MS" pitchFamily="66" charset="0"/>
                </a:endParaRPr>
              </a:p>
            </p:txBody>
          </p:sp>
        </p:grpSp>
        <p:sp>
          <p:nvSpPr>
            <p:cNvPr id="71720" name="WordArt 40"/>
            <p:cNvSpPr>
              <a:spLocks noChangeArrowheads="1" noChangeShapeType="1" noTextEdit="1"/>
            </p:cNvSpPr>
            <p:nvPr/>
          </p:nvSpPr>
          <p:spPr bwMode="auto">
            <a:xfrm>
              <a:off x="21243600" y="22407600"/>
              <a:ext cx="1980000" cy="360000"/>
            </a:xfrm>
            <a:prstGeom prst="rect">
              <a:avLst/>
            </a:prstGeom>
          </p:spPr>
          <p:txBody>
            <a:bodyPr wrap="none" fromWordArt="1">
              <a:prstTxWarp prst="textPlain">
                <a:avLst>
                  <a:gd name="adj" fmla="val 50000"/>
                </a:avLst>
              </a:prstTxWarp>
            </a:bodyPr>
            <a:lstStyle/>
            <a:p>
              <a:pPr algn="ctr"/>
              <a:r>
                <a:rPr lang="fr-FR" sz="3600" kern="10">
                  <a:ln w="3175">
                    <a:solidFill>
                      <a:srgbClr val="000000"/>
                    </a:solidFill>
                    <a:round/>
                    <a:headEnd/>
                    <a:tailEnd/>
                  </a:ln>
                  <a:solidFill>
                    <a:srgbClr val="FFFFFF"/>
                  </a:solidFill>
                  <a:latin typeface="Comic Sans MS"/>
                </a:rPr>
                <a:t>EXPOSITION</a:t>
              </a:r>
            </a:p>
          </p:txBody>
        </p:sp>
        <p:sp>
          <p:nvSpPr>
            <p:cNvPr id="71721" name="Text Box 41"/>
            <p:cNvSpPr txBox="1">
              <a:spLocks noChangeArrowheads="1"/>
            </p:cNvSpPr>
            <p:nvPr/>
          </p:nvSpPr>
          <p:spPr bwMode="auto">
            <a:xfrm>
              <a:off x="20667600" y="22767600"/>
              <a:ext cx="2988000" cy="288000"/>
            </a:xfrm>
            <a:prstGeom prst="rect">
              <a:avLst/>
            </a:prstGeom>
            <a:solidFill>
              <a:srgbClr val="FFFFFF"/>
            </a:solidFill>
            <a:ln w="0" algn="in">
              <a:noFill/>
              <a:miter lim="800000"/>
              <a:headEnd/>
              <a:tailEnd/>
            </a:ln>
            <a:effectLst/>
          </p:spPr>
          <p:txBody>
            <a:bodyPr lIns="35560" tIns="35560" rIns="35560" bIns="35560"/>
            <a:lstStyle/>
            <a:p>
              <a:pPr algn="ctr" eaLnBrk="0" hangingPunct="0">
                <a:lnSpc>
                  <a:spcPct val="100000"/>
                </a:lnSpc>
                <a:spcBef>
                  <a:spcPct val="0"/>
                </a:spcBef>
                <a:buClrTx/>
                <a:buFontTx/>
                <a:buNone/>
              </a:pPr>
              <a:r>
                <a:rPr lang="fr-FR" sz="1600" b="1" i="0">
                  <a:solidFill>
                    <a:srgbClr val="000000"/>
                  </a:solidFill>
                  <a:latin typeface="Times New Roman" pitchFamily="18" charset="0"/>
                </a:rPr>
                <a:t>   Du 06 juin au 12 juin 2005</a:t>
              </a:r>
            </a:p>
          </p:txBody>
        </p:sp>
        <p:sp>
          <p:nvSpPr>
            <p:cNvPr id="71722" name="Text Box 42"/>
            <p:cNvSpPr txBox="1">
              <a:spLocks noChangeArrowheads="1"/>
            </p:cNvSpPr>
            <p:nvPr/>
          </p:nvSpPr>
          <p:spPr bwMode="auto">
            <a:xfrm>
              <a:off x="20595600" y="23098800"/>
              <a:ext cx="2988000" cy="828000"/>
            </a:xfrm>
            <a:prstGeom prst="rect">
              <a:avLst/>
            </a:prstGeom>
            <a:solidFill>
              <a:srgbClr val="FFFFFF"/>
            </a:solidFill>
            <a:ln w="0" algn="in">
              <a:noFill/>
              <a:miter lim="800000"/>
              <a:headEnd/>
              <a:tailEnd/>
            </a:ln>
            <a:effectLst/>
          </p:spPr>
          <p:txBody>
            <a:bodyPr lIns="35560" tIns="35560" rIns="35560" bIns="35560"/>
            <a:lstStyle/>
            <a:p>
              <a:pPr algn="ctr" eaLnBrk="0" hangingPunct="0">
                <a:lnSpc>
                  <a:spcPct val="100000"/>
                </a:lnSpc>
                <a:spcBef>
                  <a:spcPct val="0"/>
                </a:spcBef>
                <a:buClrTx/>
                <a:buFontTx/>
                <a:buNone/>
              </a:pPr>
              <a:r>
                <a:rPr lang="fr-FR" sz="1200" i="0">
                  <a:solidFill>
                    <a:srgbClr val="000000"/>
                  </a:solidFill>
                  <a:latin typeface="Times New Roman" pitchFamily="18" charset="0"/>
                </a:rPr>
                <a:t>Vous êtes cordialement invité au vernissage : </a:t>
              </a:r>
            </a:p>
            <a:p>
              <a:pPr algn="ctr" eaLnBrk="0" hangingPunct="0">
                <a:lnSpc>
                  <a:spcPct val="100000"/>
                </a:lnSpc>
                <a:spcBef>
                  <a:spcPct val="0"/>
                </a:spcBef>
                <a:buClrTx/>
                <a:buFontTx/>
                <a:buNone/>
              </a:pPr>
              <a:r>
                <a:rPr lang="fr-FR" sz="1200" b="1" i="0">
                  <a:solidFill>
                    <a:srgbClr val="000000"/>
                  </a:solidFill>
                  <a:latin typeface="Times New Roman" pitchFamily="18" charset="0"/>
                </a:rPr>
                <a:t>le lundi 06 juin 2005 à 18 H 30</a:t>
              </a:r>
            </a:p>
            <a:p>
              <a:pPr algn="ctr" eaLnBrk="0" hangingPunct="0">
                <a:lnSpc>
                  <a:spcPct val="100000"/>
                </a:lnSpc>
                <a:spcBef>
                  <a:spcPct val="0"/>
                </a:spcBef>
                <a:buClrTx/>
                <a:buFontTx/>
                <a:buNone/>
              </a:pPr>
              <a:r>
                <a:rPr lang="fr-FR" sz="1200" i="0">
                  <a:solidFill>
                    <a:srgbClr val="000000"/>
                  </a:solidFill>
                  <a:latin typeface="Times New Roman" pitchFamily="18" charset="0"/>
                </a:rPr>
                <a:t>à l’Espace François Mitterrand         </a:t>
              </a:r>
            </a:p>
            <a:p>
              <a:pPr algn="ctr" eaLnBrk="0" hangingPunct="0">
                <a:lnSpc>
                  <a:spcPct val="100000"/>
                </a:lnSpc>
                <a:spcBef>
                  <a:spcPct val="0"/>
                </a:spcBef>
                <a:buClrTx/>
                <a:buFontTx/>
                <a:buNone/>
              </a:pPr>
              <a:r>
                <a:rPr lang="fr-FR" sz="1200" i="0">
                  <a:solidFill>
                    <a:srgbClr val="000000"/>
                  </a:solidFill>
                  <a:latin typeface="Times New Roman" pitchFamily="18" charset="0"/>
                </a:rPr>
                <a:t>à Bourg de Péage (Drôme).</a:t>
              </a:r>
            </a:p>
          </p:txBody>
        </p:sp>
        <p:sp>
          <p:nvSpPr>
            <p:cNvPr id="71723" name="Text Box 43"/>
            <p:cNvSpPr txBox="1">
              <a:spLocks noChangeArrowheads="1"/>
            </p:cNvSpPr>
            <p:nvPr/>
          </p:nvSpPr>
          <p:spPr bwMode="auto">
            <a:xfrm>
              <a:off x="20379600" y="24063600"/>
              <a:ext cx="3744000" cy="252000"/>
            </a:xfrm>
            <a:prstGeom prst="rect">
              <a:avLst/>
            </a:prstGeom>
            <a:solidFill>
              <a:srgbClr val="FFFFFF"/>
            </a:solidFill>
            <a:ln w="0" algn="in">
              <a:noFill/>
              <a:miter lim="800000"/>
              <a:headEnd/>
              <a:tailEnd/>
            </a:ln>
            <a:effectLst/>
          </p:spPr>
          <p:txBody>
            <a:bodyPr lIns="35560" tIns="35560" rIns="35560" bIns="35560"/>
            <a:lstStyle/>
            <a:p>
              <a:pPr algn="l" eaLnBrk="0" hangingPunct="0">
                <a:lnSpc>
                  <a:spcPct val="100000"/>
                </a:lnSpc>
                <a:spcBef>
                  <a:spcPct val="0"/>
                </a:spcBef>
                <a:buClrTx/>
                <a:buFontTx/>
                <a:buNone/>
              </a:pPr>
              <a:r>
                <a:rPr lang="fr-FR" sz="1000" i="0">
                  <a:solidFill>
                    <a:srgbClr val="000000"/>
                  </a:solidFill>
                  <a:latin typeface="Times New Roman" pitchFamily="18" charset="0"/>
                </a:rPr>
                <a:t>En semaine de 14 h à 18 h  - le week-end de 14 h à 19 h.</a:t>
              </a:r>
            </a:p>
          </p:txBody>
        </p:sp>
        <p:grpSp>
          <p:nvGrpSpPr>
            <p:cNvPr id="71724" name="Group 44"/>
            <p:cNvGrpSpPr>
              <a:grpSpLocks/>
            </p:cNvGrpSpPr>
            <p:nvPr/>
          </p:nvGrpSpPr>
          <p:grpSpPr bwMode="auto">
            <a:xfrm>
              <a:off x="19731600" y="21255600"/>
              <a:ext cx="1008000" cy="476640"/>
              <a:chOff x="19731600" y="21255600"/>
              <a:chExt cx="1008000" cy="476640"/>
            </a:xfrm>
          </p:grpSpPr>
          <p:pic>
            <p:nvPicPr>
              <p:cNvPr id="71725" name="Picture 45"/>
              <p:cNvPicPr>
                <a:picLocks noChangeAspect="1" noChangeArrowheads="1"/>
              </p:cNvPicPr>
              <p:nvPr/>
            </p:nvPicPr>
            <p:blipFill>
              <a:blip r:embed="rId5" cstate="print"/>
              <a:srcRect/>
              <a:stretch>
                <a:fillRect/>
              </a:stretch>
            </p:blipFill>
            <p:spPr bwMode="auto">
              <a:xfrm>
                <a:off x="19731600" y="21255600"/>
                <a:ext cx="417248" cy="463169"/>
              </a:xfrm>
              <a:prstGeom prst="rect">
                <a:avLst/>
              </a:prstGeom>
              <a:solidFill>
                <a:srgbClr val="FFFFFF"/>
              </a:solidFill>
              <a:ln w="0" algn="in">
                <a:noFill/>
                <a:miter lim="800000"/>
                <a:headEnd/>
                <a:tailEnd/>
              </a:ln>
              <a:effectLst/>
            </p:spPr>
          </p:pic>
          <p:graphicFrame>
            <p:nvGraphicFramePr>
              <p:cNvPr id="71726" name="Object 46"/>
              <p:cNvGraphicFramePr>
                <a:graphicFrameLocks noChangeAspect="1"/>
              </p:cNvGraphicFramePr>
              <p:nvPr/>
            </p:nvGraphicFramePr>
            <p:xfrm>
              <a:off x="20148848" y="21255600"/>
              <a:ext cx="590752" cy="476640"/>
            </p:xfrm>
            <a:graphic>
              <a:graphicData uri="http://schemas.openxmlformats.org/presentationml/2006/ole">
                <p:oleObj spid="_x0000_s71726" name="Picture" r:id="rId6" imgW="2016000" imgH="745920" progId="StaticMetafile">
                  <p:embed/>
                </p:oleObj>
              </a:graphicData>
            </a:graphic>
          </p:graphicFrame>
        </p:grpSp>
        <p:pic>
          <p:nvPicPr>
            <p:cNvPr id="71727" name="Picture 47" descr="Photocopie partie  SAVARO "/>
            <p:cNvPicPr>
              <a:picLocks noChangeAspect="1" noChangeArrowheads="1"/>
            </p:cNvPicPr>
            <p:nvPr/>
          </p:nvPicPr>
          <p:blipFill>
            <a:blip r:embed="rId7" cstate="print"/>
            <a:srcRect/>
            <a:stretch>
              <a:fillRect/>
            </a:stretch>
          </p:blipFill>
          <p:spPr bwMode="auto">
            <a:xfrm>
              <a:off x="24051600" y="21399600"/>
              <a:ext cx="1728000" cy="2952000"/>
            </a:xfrm>
            <a:prstGeom prst="rect">
              <a:avLst/>
            </a:prstGeom>
            <a:solidFill>
              <a:srgbClr val="FFFFFF"/>
            </a:solidFill>
            <a:ln w="0" algn="in">
              <a:noFill/>
              <a:miter lim="800000"/>
              <a:headEnd/>
              <a:tailEnd/>
            </a:ln>
            <a:effectLst/>
          </p:spPr>
        </p:pic>
      </p:grpSp>
      <p:sp>
        <p:nvSpPr>
          <p:cNvPr id="25" name="Espace réservé du numéro de diapositive 24"/>
          <p:cNvSpPr>
            <a:spLocks noGrp="1"/>
          </p:cNvSpPr>
          <p:nvPr>
            <p:ph type="sldNum" sz="quarter" idx="12"/>
          </p:nvPr>
        </p:nvSpPr>
        <p:spPr/>
        <p:txBody>
          <a:bodyPr/>
          <a:lstStyle/>
          <a:p>
            <a:fld id="{9285BDB2-7353-4E53-99EA-1EE54236B781}" type="slidenum">
              <a:rPr lang="fr-FR" smtClean="0"/>
              <a:pPr/>
              <a:t>23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1000" fill="hold"/>
                                        <p:tgtEl>
                                          <p:spTgt spid="71682"/>
                                        </p:tgtEl>
                                        <p:attrNameLst>
                                          <p:attrName>ppt_w</p:attrName>
                                        </p:attrNameLst>
                                      </p:cBhvr>
                                      <p:tavLst>
                                        <p:tav tm="0">
                                          <p:val>
                                            <p:fltVal val="0"/>
                                          </p:val>
                                        </p:tav>
                                        <p:tav tm="100000">
                                          <p:val>
                                            <p:strVal val="#ppt_w"/>
                                          </p:val>
                                        </p:tav>
                                      </p:tavLst>
                                    </p:anim>
                                    <p:anim calcmode="lin" valueType="num">
                                      <p:cBhvr>
                                        <p:cTn id="8" dur="1000" fill="hold"/>
                                        <p:tgtEl>
                                          <p:spTgt spid="71682"/>
                                        </p:tgtEl>
                                        <p:attrNameLst>
                                          <p:attrName>ppt_h</p:attrName>
                                        </p:attrNameLst>
                                      </p:cBhvr>
                                      <p:tavLst>
                                        <p:tav tm="0">
                                          <p:val>
                                            <p:fltVal val="0"/>
                                          </p:val>
                                        </p:tav>
                                        <p:tav tm="100000">
                                          <p:val>
                                            <p:strVal val="#ppt_h"/>
                                          </p:val>
                                        </p:tav>
                                      </p:tavLst>
                                    </p:anim>
                                    <p:anim calcmode="lin" valueType="num">
                                      <p:cBhvr>
                                        <p:cTn id="9" dur="1000" fill="hold"/>
                                        <p:tgtEl>
                                          <p:spTgt spid="716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6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71706"/>
                                        </p:tgtEl>
                                        <p:attrNameLst>
                                          <p:attrName>style.visibility</p:attrName>
                                        </p:attrNameLst>
                                      </p:cBhvr>
                                      <p:to>
                                        <p:strVal val="visible"/>
                                      </p:to>
                                    </p:set>
                                    <p:anim calcmode="lin" valueType="num">
                                      <p:cBhvr>
                                        <p:cTn id="15" dur="500" fill="hold"/>
                                        <p:tgtEl>
                                          <p:spTgt spid="71706"/>
                                        </p:tgtEl>
                                        <p:attrNameLst>
                                          <p:attrName>ppt_w</p:attrName>
                                        </p:attrNameLst>
                                      </p:cBhvr>
                                      <p:tavLst>
                                        <p:tav tm="0">
                                          <p:val>
                                            <p:fltVal val="0"/>
                                          </p:val>
                                        </p:tav>
                                        <p:tav tm="100000">
                                          <p:val>
                                            <p:strVal val="#ppt_w"/>
                                          </p:val>
                                        </p:tav>
                                      </p:tavLst>
                                    </p:anim>
                                    <p:anim calcmode="lin" valueType="num">
                                      <p:cBhvr>
                                        <p:cTn id="16" dur="500" fill="hold"/>
                                        <p:tgtEl>
                                          <p:spTgt spid="717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2707" name="Group 3"/>
          <p:cNvGrpSpPr>
            <a:grpSpLocks/>
          </p:cNvGrpSpPr>
          <p:nvPr/>
        </p:nvGrpSpPr>
        <p:grpSpPr bwMode="auto">
          <a:xfrm>
            <a:off x="1752600" y="2590800"/>
            <a:ext cx="6300788" cy="2903538"/>
            <a:chOff x="19731600" y="21219600"/>
            <a:chExt cx="6300000" cy="2903760"/>
          </a:xfrm>
        </p:grpSpPr>
        <p:grpSp>
          <p:nvGrpSpPr>
            <p:cNvPr id="72708" name="Group 4"/>
            <p:cNvGrpSpPr>
              <a:grpSpLocks/>
            </p:cNvGrpSpPr>
            <p:nvPr/>
          </p:nvGrpSpPr>
          <p:grpSpPr bwMode="auto">
            <a:xfrm>
              <a:off x="19947600" y="21219600"/>
              <a:ext cx="4563000" cy="1836000"/>
              <a:chOff x="19947600" y="21255600"/>
              <a:chExt cx="4563000" cy="1836000"/>
            </a:xfrm>
          </p:grpSpPr>
          <p:sp>
            <p:nvSpPr>
              <p:cNvPr id="72709" name="Rectangle 5" hidden="1"/>
              <p:cNvSpPr>
                <a:spLocks noChangeArrowheads="1" noChangeShapeType="1"/>
              </p:cNvSpPr>
              <p:nvPr/>
            </p:nvSpPr>
            <p:spPr bwMode="auto">
              <a:xfrm>
                <a:off x="19947600" y="21255600"/>
                <a:ext cx="4563000" cy="1836000"/>
              </a:xfrm>
              <a:prstGeom prst="rect">
                <a:avLst/>
              </a:prstGeom>
              <a:noFill/>
              <a:ln w="0" algn="in">
                <a:noFill/>
                <a:miter lim="800000"/>
                <a:headEnd/>
                <a:tailEnd/>
              </a:ln>
              <a:effectLst/>
            </p:spPr>
            <p:txBody>
              <a:bodyPr lIns="36576" tIns="36576" rIns="36576" bIns="36576"/>
              <a:lstStyle/>
              <a:p>
                <a:endParaRPr lang="fr-FR"/>
              </a:p>
            </p:txBody>
          </p:sp>
          <p:sp>
            <p:nvSpPr>
              <p:cNvPr id="72710" name="Text Box 6"/>
              <p:cNvSpPr txBox="1">
                <a:spLocks noChangeArrowheads="1" noChangeShapeType="1"/>
              </p:cNvSpPr>
              <p:nvPr/>
            </p:nvSpPr>
            <p:spPr bwMode="auto">
              <a:xfrm>
                <a:off x="23217750" y="22937931"/>
                <a:ext cx="1292850" cy="153669"/>
              </a:xfrm>
              <a:prstGeom prst="rect">
                <a:avLst/>
              </a:prstGeom>
              <a:solidFill>
                <a:srgbClr val="FFFFFF"/>
              </a:solidFill>
              <a:ln w="0" algn="in">
                <a:noFill/>
                <a:miter lim="800000"/>
                <a:headEnd/>
                <a:tailEnd/>
              </a:ln>
              <a:effectLst/>
            </p:spPr>
            <p:txBody>
              <a:bodyPr lIns="36195" tIns="36195" rIns="36195" bIns="36195"/>
              <a:lstStyle/>
              <a:p>
                <a:pPr algn="r" eaLnBrk="0" hangingPunct="0">
                  <a:lnSpc>
                    <a:spcPct val="100000"/>
                  </a:lnSpc>
                  <a:spcBef>
                    <a:spcPct val="0"/>
                  </a:spcBef>
                  <a:buClrTx/>
                  <a:buFontTx/>
                  <a:buNone/>
                </a:pPr>
                <a:endParaRPr lang="fr-FR" sz="800" i="0">
                  <a:solidFill>
                    <a:srgbClr val="000000"/>
                  </a:solidFill>
                  <a:latin typeface="Comic Sans MS" pitchFamily="66" charset="0"/>
                </a:endParaRPr>
              </a:p>
            </p:txBody>
          </p:sp>
          <p:sp>
            <p:nvSpPr>
              <p:cNvPr id="72711" name="Text Box 7"/>
              <p:cNvSpPr txBox="1">
                <a:spLocks noChangeArrowheads="1" noChangeShapeType="1"/>
              </p:cNvSpPr>
              <p:nvPr/>
            </p:nvSpPr>
            <p:spPr bwMode="auto">
              <a:xfrm>
                <a:off x="23217750" y="22770291"/>
                <a:ext cx="1292850" cy="167639"/>
              </a:xfrm>
              <a:prstGeom prst="rect">
                <a:avLst/>
              </a:prstGeom>
              <a:solidFill>
                <a:srgbClr val="FFFFFF"/>
              </a:solidFill>
              <a:ln w="0" algn="in">
                <a:noFill/>
                <a:miter lim="800000"/>
                <a:headEnd/>
                <a:tailEnd/>
              </a:ln>
              <a:effectLst/>
            </p:spPr>
            <p:txBody>
              <a:bodyPr lIns="36195" tIns="36195" rIns="36195" bIns="36195"/>
              <a:lstStyle/>
              <a:p>
                <a:pPr algn="r" eaLnBrk="0" hangingPunct="0">
                  <a:lnSpc>
                    <a:spcPct val="100000"/>
                  </a:lnSpc>
                  <a:spcBef>
                    <a:spcPct val="0"/>
                  </a:spcBef>
                  <a:buClrTx/>
                  <a:buFontTx/>
                  <a:buNone/>
                </a:pPr>
                <a:endParaRPr lang="fr-FR" sz="800" i="0">
                  <a:solidFill>
                    <a:srgbClr val="000000"/>
                  </a:solidFill>
                  <a:latin typeface="Comic Sans MS" pitchFamily="66" charset="0"/>
                </a:endParaRPr>
              </a:p>
            </p:txBody>
          </p:sp>
          <p:sp>
            <p:nvSpPr>
              <p:cNvPr id="72712" name="Text Box 8"/>
              <p:cNvSpPr txBox="1">
                <a:spLocks noChangeArrowheads="1" noChangeShapeType="1"/>
              </p:cNvSpPr>
              <p:nvPr/>
            </p:nvSpPr>
            <p:spPr bwMode="auto">
              <a:xfrm>
                <a:off x="19947600" y="21940076"/>
                <a:ext cx="4563000" cy="635633"/>
              </a:xfrm>
              <a:prstGeom prst="rect">
                <a:avLst/>
              </a:prstGeom>
              <a:solidFill>
                <a:srgbClr val="FFFFFF"/>
              </a:solidFill>
              <a:ln w="0" algn="in">
                <a:noFill/>
                <a:miter lim="800000"/>
                <a:headEnd/>
                <a:tailEnd/>
              </a:ln>
              <a:effectLst/>
            </p:spPr>
            <p:txBody>
              <a:bodyPr lIns="36195" tIns="36195" rIns="36195" bIns="36195"/>
              <a:lstStyle/>
              <a:p>
                <a:pPr algn="ctr" eaLnBrk="0" hangingPunct="0">
                  <a:lnSpc>
                    <a:spcPct val="100000"/>
                  </a:lnSpc>
                  <a:spcBef>
                    <a:spcPct val="0"/>
                  </a:spcBef>
                  <a:buClrTx/>
                  <a:buFontTx/>
                  <a:buNone/>
                </a:pPr>
                <a:r>
                  <a:rPr lang="fr-FR" sz="1300" b="1" i="0">
                    <a:solidFill>
                      <a:srgbClr val="327EE4"/>
                    </a:solidFill>
                    <a:latin typeface="Comic Sans MS" pitchFamily="66" charset="0"/>
                  </a:rPr>
                  <a:t>L’Association </a:t>
                </a:r>
                <a:r>
                  <a:rPr lang="fr-FR" sz="1300" b="1" i="0">
                    <a:solidFill>
                      <a:srgbClr val="327EE4"/>
                    </a:solidFill>
                    <a:latin typeface="Bazooka" pitchFamily="2" charset="0"/>
                  </a:rPr>
                  <a:t>PALETTE,</a:t>
                </a:r>
              </a:p>
              <a:p>
                <a:pPr algn="ctr" eaLnBrk="0" hangingPunct="0">
                  <a:lnSpc>
                    <a:spcPct val="100000"/>
                  </a:lnSpc>
                  <a:spcBef>
                    <a:spcPct val="0"/>
                  </a:spcBef>
                  <a:buClrTx/>
                  <a:buFontTx/>
                  <a:buNone/>
                </a:pPr>
                <a:r>
                  <a:rPr lang="fr-FR" sz="1300" b="1" i="0">
                    <a:solidFill>
                      <a:srgbClr val="327EE4"/>
                    </a:solidFill>
                    <a:latin typeface="Comic Sans MS" pitchFamily="66" charset="0"/>
                  </a:rPr>
                  <a:t>l’animatrice Martine et les enfants de l’Atelier</a:t>
                </a:r>
                <a:endParaRPr lang="fr-FR" sz="1300" b="1" i="0">
                  <a:solidFill>
                    <a:srgbClr val="327EE4"/>
                  </a:solidFill>
                  <a:latin typeface="Bazooka" pitchFamily="2" charset="0"/>
                </a:endParaRPr>
              </a:p>
            </p:txBody>
          </p:sp>
          <p:sp>
            <p:nvSpPr>
              <p:cNvPr id="72713" name="Line 9"/>
              <p:cNvSpPr>
                <a:spLocks noChangeShapeType="1"/>
              </p:cNvSpPr>
              <p:nvPr/>
            </p:nvSpPr>
            <p:spPr bwMode="auto">
              <a:xfrm>
                <a:off x="20363340" y="21922781"/>
                <a:ext cx="3731520" cy="0"/>
              </a:xfrm>
              <a:prstGeom prst="line">
                <a:avLst/>
              </a:prstGeom>
              <a:noFill/>
              <a:ln w="12700">
                <a:solidFill>
                  <a:srgbClr val="FFFFFF"/>
                </a:solidFill>
                <a:round/>
                <a:headEnd/>
                <a:tailEnd/>
              </a:ln>
              <a:effectLst/>
            </p:spPr>
            <p:txBody>
              <a:bodyPr lIns="36576" tIns="36576" rIns="36576" bIns="36576"/>
              <a:lstStyle/>
              <a:p>
                <a:endParaRPr lang="fr-FR"/>
              </a:p>
            </p:txBody>
          </p:sp>
          <p:pic>
            <p:nvPicPr>
              <p:cNvPr id="72714" name="Picture 10" descr="NA02125_"/>
              <p:cNvPicPr>
                <a:picLocks noChangeAspect="1" noChangeArrowheads="1" noChangeShapeType="1"/>
              </p:cNvPicPr>
              <p:nvPr/>
            </p:nvPicPr>
            <p:blipFill>
              <a:blip r:embed="rId3" cstate="print"/>
              <a:srcRect/>
              <a:stretch>
                <a:fillRect/>
              </a:stretch>
            </p:blipFill>
            <p:spPr bwMode="auto">
              <a:xfrm rot="-1055999">
                <a:off x="22012849" y="21320818"/>
                <a:ext cx="424107" cy="480366"/>
              </a:xfrm>
              <a:prstGeom prst="rect">
                <a:avLst/>
              </a:prstGeom>
              <a:noFill/>
              <a:ln w="0" algn="in">
                <a:noFill/>
                <a:miter lim="800000"/>
                <a:headEnd/>
                <a:tailEnd/>
              </a:ln>
              <a:effectLst/>
            </p:spPr>
          </p:pic>
          <p:pic>
            <p:nvPicPr>
              <p:cNvPr id="72715" name="Picture 11" descr="NA02125_"/>
              <p:cNvPicPr>
                <a:picLocks noChangeAspect="1" noChangeArrowheads="1" noChangeShapeType="1"/>
              </p:cNvPicPr>
              <p:nvPr/>
            </p:nvPicPr>
            <p:blipFill>
              <a:blip r:embed="rId3" cstate="print"/>
              <a:srcRect/>
              <a:stretch>
                <a:fillRect/>
              </a:stretch>
            </p:blipFill>
            <p:spPr bwMode="auto">
              <a:xfrm rot="-20520000">
                <a:off x="21476877" y="21364088"/>
                <a:ext cx="424107" cy="480366"/>
              </a:xfrm>
              <a:prstGeom prst="rect">
                <a:avLst/>
              </a:prstGeom>
              <a:noFill/>
              <a:ln w="0" algn="in">
                <a:noFill/>
                <a:miter lim="800000"/>
                <a:headEnd/>
                <a:tailEnd/>
              </a:ln>
              <a:effectLst/>
            </p:spPr>
          </p:pic>
          <p:pic>
            <p:nvPicPr>
              <p:cNvPr id="72716" name="Picture 12" descr="NA02125_"/>
              <p:cNvPicPr>
                <a:picLocks noChangeAspect="1" noChangeArrowheads="1" noChangeShapeType="1"/>
              </p:cNvPicPr>
              <p:nvPr/>
            </p:nvPicPr>
            <p:blipFill>
              <a:blip r:embed="rId3" cstate="print"/>
              <a:srcRect/>
              <a:stretch>
                <a:fillRect/>
              </a:stretch>
            </p:blipFill>
            <p:spPr bwMode="auto">
              <a:xfrm rot="-1055999">
                <a:off x="20932387" y="21326754"/>
                <a:ext cx="424106" cy="480365"/>
              </a:xfrm>
              <a:prstGeom prst="rect">
                <a:avLst/>
              </a:prstGeom>
              <a:noFill/>
              <a:ln w="0" algn="in">
                <a:noFill/>
                <a:miter lim="800000"/>
                <a:headEnd/>
                <a:tailEnd/>
              </a:ln>
              <a:effectLst/>
            </p:spPr>
          </p:pic>
          <p:pic>
            <p:nvPicPr>
              <p:cNvPr id="72717" name="Picture 13" descr="NA02125_"/>
              <p:cNvPicPr>
                <a:picLocks noChangeAspect="1" noChangeArrowheads="1" noChangeShapeType="1"/>
              </p:cNvPicPr>
              <p:nvPr/>
            </p:nvPicPr>
            <p:blipFill>
              <a:blip r:embed="rId3" cstate="print"/>
              <a:srcRect/>
              <a:stretch>
                <a:fillRect/>
              </a:stretch>
            </p:blipFill>
            <p:spPr bwMode="auto">
              <a:xfrm rot="-1055999">
                <a:off x="23101706" y="21320818"/>
                <a:ext cx="424106" cy="480365"/>
              </a:xfrm>
              <a:prstGeom prst="rect">
                <a:avLst/>
              </a:prstGeom>
              <a:noFill/>
              <a:ln w="0" algn="in">
                <a:noFill/>
                <a:miter lim="800000"/>
                <a:headEnd/>
                <a:tailEnd/>
              </a:ln>
              <a:effectLst/>
            </p:spPr>
          </p:pic>
          <p:pic>
            <p:nvPicPr>
              <p:cNvPr id="72718" name="Picture 14" descr="NA02125_"/>
              <p:cNvPicPr>
                <a:picLocks noChangeAspect="1" noChangeArrowheads="1" noChangeShapeType="1"/>
              </p:cNvPicPr>
              <p:nvPr/>
            </p:nvPicPr>
            <p:blipFill>
              <a:blip r:embed="rId3" cstate="print"/>
              <a:srcRect/>
              <a:stretch>
                <a:fillRect/>
              </a:stretch>
            </p:blipFill>
            <p:spPr bwMode="auto">
              <a:xfrm rot="-20520000">
                <a:off x="22556317" y="21364088"/>
                <a:ext cx="424107" cy="480366"/>
              </a:xfrm>
              <a:prstGeom prst="rect">
                <a:avLst/>
              </a:prstGeom>
              <a:noFill/>
              <a:ln w="0" algn="in">
                <a:noFill/>
                <a:miter lim="800000"/>
                <a:headEnd/>
                <a:tailEnd/>
              </a:ln>
              <a:effectLst/>
            </p:spPr>
          </p:pic>
          <p:sp>
            <p:nvSpPr>
              <p:cNvPr id="72719" name="Text Box 15"/>
              <p:cNvSpPr txBox="1">
                <a:spLocks noChangeArrowheads="1" noChangeShapeType="1"/>
              </p:cNvSpPr>
              <p:nvPr/>
            </p:nvSpPr>
            <p:spPr bwMode="auto">
              <a:xfrm>
                <a:off x="22229100" y="22575709"/>
                <a:ext cx="2281500" cy="194582"/>
              </a:xfrm>
              <a:prstGeom prst="rect">
                <a:avLst/>
              </a:prstGeom>
              <a:solidFill>
                <a:srgbClr val="FFFFFF"/>
              </a:solidFill>
              <a:ln w="0" algn="in">
                <a:noFill/>
                <a:miter lim="800000"/>
                <a:headEnd/>
                <a:tailEnd/>
              </a:ln>
              <a:effectLst/>
            </p:spPr>
            <p:txBody>
              <a:bodyPr lIns="36195" tIns="36195" rIns="36195" bIns="36195"/>
              <a:lstStyle/>
              <a:p>
                <a:pPr algn="ctr" eaLnBrk="0" hangingPunct="0">
                  <a:lnSpc>
                    <a:spcPct val="100000"/>
                  </a:lnSpc>
                  <a:spcBef>
                    <a:spcPct val="0"/>
                  </a:spcBef>
                  <a:buClrTx/>
                  <a:buFontTx/>
                  <a:buNone/>
                </a:pPr>
                <a:endParaRPr lang="fr-FR" sz="4800" b="1" i="0">
                  <a:solidFill>
                    <a:srgbClr val="000080"/>
                  </a:solidFill>
                  <a:latin typeface="Comic Sans MS" pitchFamily="66" charset="0"/>
                </a:endParaRPr>
              </a:p>
            </p:txBody>
          </p:sp>
        </p:grpSp>
        <p:sp>
          <p:nvSpPr>
            <p:cNvPr id="72720" name="Text Box 16"/>
            <p:cNvSpPr txBox="1">
              <a:spLocks noChangeArrowheads="1"/>
            </p:cNvSpPr>
            <p:nvPr/>
          </p:nvSpPr>
          <p:spPr bwMode="auto">
            <a:xfrm>
              <a:off x="20739600" y="23835360"/>
              <a:ext cx="2988000" cy="288000"/>
            </a:xfrm>
            <a:prstGeom prst="rect">
              <a:avLst/>
            </a:prstGeom>
            <a:solidFill>
              <a:srgbClr val="FFFFFF"/>
            </a:solidFill>
            <a:ln w="0" algn="in">
              <a:noFill/>
              <a:miter lim="800000"/>
              <a:headEnd/>
              <a:tailEnd/>
            </a:ln>
            <a:effectLst/>
          </p:spPr>
          <p:txBody>
            <a:bodyPr lIns="35560" tIns="35560" rIns="35560" bIns="35560"/>
            <a:lstStyle/>
            <a:p>
              <a:pPr algn="ctr" eaLnBrk="0" hangingPunct="0">
                <a:lnSpc>
                  <a:spcPct val="100000"/>
                </a:lnSpc>
                <a:spcBef>
                  <a:spcPct val="0"/>
                </a:spcBef>
                <a:buClrTx/>
                <a:buFontTx/>
                <a:buNone/>
              </a:pPr>
              <a:r>
                <a:rPr lang="fr-FR" sz="1600" b="1" i="0">
                  <a:solidFill>
                    <a:srgbClr val="000000"/>
                  </a:solidFill>
                  <a:latin typeface="Times New Roman" pitchFamily="18" charset="0"/>
                </a:rPr>
                <a:t>   </a:t>
              </a:r>
              <a:r>
                <a:rPr lang="fr-FR" sz="1000" i="0">
                  <a:solidFill>
                    <a:srgbClr val="000000"/>
                  </a:solidFill>
                  <a:latin typeface="Times New Roman" pitchFamily="18" charset="0"/>
                </a:rPr>
                <a:t>Exposition du 24 au 31 mai 2006</a:t>
              </a:r>
              <a:endParaRPr lang="fr-FR" sz="1600" b="1" i="0">
                <a:solidFill>
                  <a:srgbClr val="000000"/>
                </a:solidFill>
                <a:latin typeface="Times New Roman" pitchFamily="18" charset="0"/>
              </a:endParaRPr>
            </a:p>
          </p:txBody>
        </p:sp>
        <p:sp>
          <p:nvSpPr>
            <p:cNvPr id="72721" name="Text Box 17"/>
            <p:cNvSpPr txBox="1">
              <a:spLocks noChangeArrowheads="1"/>
            </p:cNvSpPr>
            <p:nvPr/>
          </p:nvSpPr>
          <p:spPr bwMode="auto">
            <a:xfrm>
              <a:off x="20667600" y="22443600"/>
              <a:ext cx="3276000" cy="1391760"/>
            </a:xfrm>
            <a:prstGeom prst="rect">
              <a:avLst/>
            </a:prstGeom>
            <a:solidFill>
              <a:srgbClr val="FFFFFF"/>
            </a:solidFill>
            <a:ln w="0" algn="in">
              <a:noFill/>
              <a:miter lim="800000"/>
              <a:headEnd/>
              <a:tailEnd/>
            </a:ln>
            <a:effectLst/>
          </p:spPr>
          <p:txBody>
            <a:bodyPr lIns="35560" tIns="35560" rIns="35560" bIns="35560"/>
            <a:lstStyle/>
            <a:p>
              <a:pPr algn="ctr" eaLnBrk="0" hangingPunct="0">
                <a:lnSpc>
                  <a:spcPct val="100000"/>
                </a:lnSpc>
                <a:spcBef>
                  <a:spcPct val="0"/>
                </a:spcBef>
                <a:buClrTx/>
                <a:buFontTx/>
                <a:buNone/>
              </a:pPr>
              <a:r>
                <a:rPr lang="fr-FR" sz="1100" i="0">
                  <a:solidFill>
                    <a:srgbClr val="000000"/>
                  </a:solidFill>
                  <a:latin typeface="Times New Roman" pitchFamily="18" charset="0"/>
                </a:rPr>
                <a:t>ont le plaisir de vous convier</a:t>
              </a:r>
            </a:p>
            <a:p>
              <a:pPr algn="ctr" eaLnBrk="0" hangingPunct="0">
                <a:lnSpc>
                  <a:spcPct val="100000"/>
                </a:lnSpc>
                <a:spcBef>
                  <a:spcPct val="0"/>
                </a:spcBef>
                <a:buClrTx/>
                <a:buFontTx/>
                <a:buNone/>
              </a:pPr>
              <a:endParaRPr lang="fr-FR" sz="1100" i="0">
                <a:solidFill>
                  <a:srgbClr val="000000"/>
                </a:solidFill>
                <a:latin typeface="Times New Roman" pitchFamily="18" charset="0"/>
              </a:endParaRPr>
            </a:p>
            <a:p>
              <a:pPr algn="ctr" eaLnBrk="0" hangingPunct="0">
                <a:lnSpc>
                  <a:spcPct val="100000"/>
                </a:lnSpc>
                <a:spcBef>
                  <a:spcPct val="0"/>
                </a:spcBef>
                <a:buClrTx/>
                <a:buFontTx/>
                <a:buNone/>
              </a:pPr>
              <a:r>
                <a:rPr lang="fr-FR" sz="1400" i="0">
                  <a:solidFill>
                    <a:srgbClr val="327EE4"/>
                  </a:solidFill>
                  <a:latin typeface="Times New Roman" pitchFamily="18" charset="0"/>
                </a:rPr>
                <a:t> au vernissage : </a:t>
              </a:r>
            </a:p>
            <a:p>
              <a:pPr algn="ctr" eaLnBrk="0" hangingPunct="0">
                <a:lnSpc>
                  <a:spcPct val="100000"/>
                </a:lnSpc>
                <a:spcBef>
                  <a:spcPct val="0"/>
                </a:spcBef>
                <a:buClrTx/>
                <a:buFontTx/>
                <a:buNone/>
              </a:pPr>
              <a:endParaRPr lang="fr-FR" sz="1400" i="0">
                <a:solidFill>
                  <a:srgbClr val="327EE4"/>
                </a:solidFill>
                <a:latin typeface="Times New Roman" pitchFamily="18" charset="0"/>
              </a:endParaRPr>
            </a:p>
            <a:p>
              <a:pPr algn="ctr" eaLnBrk="0" hangingPunct="0">
                <a:lnSpc>
                  <a:spcPct val="100000"/>
                </a:lnSpc>
                <a:spcBef>
                  <a:spcPct val="0"/>
                </a:spcBef>
                <a:buClrTx/>
                <a:buFontTx/>
                <a:buNone/>
              </a:pPr>
              <a:r>
                <a:rPr lang="fr-FR" sz="1400" b="1" i="0">
                  <a:solidFill>
                    <a:srgbClr val="327EE4"/>
                  </a:solidFill>
                  <a:latin typeface="Times New Roman" pitchFamily="18" charset="0"/>
                </a:rPr>
                <a:t>Mercredi 24 mai 2006 à 18 H 30</a:t>
              </a:r>
            </a:p>
            <a:p>
              <a:pPr algn="ctr" eaLnBrk="0" hangingPunct="0">
                <a:lnSpc>
                  <a:spcPct val="100000"/>
                </a:lnSpc>
                <a:spcBef>
                  <a:spcPct val="0"/>
                </a:spcBef>
                <a:buClrTx/>
                <a:buFontTx/>
                <a:buNone/>
              </a:pPr>
              <a:endParaRPr lang="fr-FR" sz="1200" b="1" i="0">
                <a:solidFill>
                  <a:srgbClr val="000000"/>
                </a:solidFill>
                <a:latin typeface="Times New Roman" pitchFamily="18" charset="0"/>
              </a:endParaRPr>
            </a:p>
            <a:p>
              <a:pPr algn="ctr" eaLnBrk="0" hangingPunct="0">
                <a:lnSpc>
                  <a:spcPct val="100000"/>
                </a:lnSpc>
                <a:spcBef>
                  <a:spcPct val="0"/>
                </a:spcBef>
                <a:buClrTx/>
                <a:buFontTx/>
                <a:buNone/>
              </a:pPr>
              <a:r>
                <a:rPr lang="fr-FR" sz="1100" b="1" i="0">
                  <a:solidFill>
                    <a:srgbClr val="000000"/>
                  </a:solidFill>
                  <a:latin typeface="Times New Roman" pitchFamily="18" charset="0"/>
                </a:rPr>
                <a:t>Espace François Mitterrand </a:t>
              </a:r>
              <a:r>
                <a:rPr lang="fr-FR" sz="1200" i="0">
                  <a:solidFill>
                    <a:srgbClr val="000000"/>
                  </a:solidFill>
                  <a:latin typeface="Times New Roman" pitchFamily="18" charset="0"/>
                </a:rPr>
                <a:t>- </a:t>
              </a:r>
              <a:r>
                <a:rPr lang="fr-FR" sz="1000" i="0">
                  <a:solidFill>
                    <a:srgbClr val="000000"/>
                  </a:solidFill>
                  <a:latin typeface="Times New Roman" pitchFamily="18" charset="0"/>
                </a:rPr>
                <a:t>rue de Mindelheim</a:t>
              </a:r>
              <a:endParaRPr lang="fr-FR" sz="1200" i="0">
                <a:solidFill>
                  <a:srgbClr val="000000"/>
                </a:solidFill>
                <a:latin typeface="Times New Roman" pitchFamily="18" charset="0"/>
              </a:endParaRPr>
            </a:p>
            <a:p>
              <a:pPr algn="ctr" eaLnBrk="0" hangingPunct="0">
                <a:lnSpc>
                  <a:spcPct val="100000"/>
                </a:lnSpc>
                <a:spcBef>
                  <a:spcPct val="0"/>
                </a:spcBef>
                <a:buClrTx/>
                <a:buFontTx/>
                <a:buNone/>
              </a:pPr>
              <a:endParaRPr lang="fr-FR" sz="1200" i="0">
                <a:solidFill>
                  <a:srgbClr val="000000"/>
                </a:solidFill>
                <a:latin typeface="Times New Roman" pitchFamily="18" charset="0"/>
              </a:endParaRPr>
            </a:p>
            <a:p>
              <a:pPr algn="ctr" eaLnBrk="0" hangingPunct="0">
                <a:lnSpc>
                  <a:spcPct val="100000"/>
                </a:lnSpc>
                <a:spcBef>
                  <a:spcPct val="0"/>
                </a:spcBef>
                <a:buClrTx/>
                <a:buFontTx/>
                <a:buNone/>
              </a:pPr>
              <a:r>
                <a:rPr lang="fr-FR" sz="1200" i="0">
                  <a:solidFill>
                    <a:srgbClr val="000000"/>
                  </a:solidFill>
                  <a:latin typeface="Times New Roman" pitchFamily="18" charset="0"/>
                </a:rPr>
                <a:t>      </a:t>
              </a:r>
            </a:p>
            <a:p>
              <a:pPr algn="ctr" eaLnBrk="0" hangingPunct="0">
                <a:lnSpc>
                  <a:spcPct val="100000"/>
                </a:lnSpc>
                <a:spcBef>
                  <a:spcPct val="0"/>
                </a:spcBef>
                <a:buClrTx/>
                <a:buFontTx/>
                <a:buNone/>
              </a:pPr>
              <a:r>
                <a:rPr lang="fr-FR" sz="1200" i="0">
                  <a:solidFill>
                    <a:srgbClr val="000000"/>
                  </a:solidFill>
                  <a:latin typeface="Times New Roman" pitchFamily="18" charset="0"/>
                </a:rPr>
                <a:t>à Bourg de Péage (Drôme).</a:t>
              </a:r>
            </a:p>
          </p:txBody>
        </p:sp>
        <p:grpSp>
          <p:nvGrpSpPr>
            <p:cNvPr id="72722" name="Group 18"/>
            <p:cNvGrpSpPr>
              <a:grpSpLocks/>
            </p:cNvGrpSpPr>
            <p:nvPr/>
          </p:nvGrpSpPr>
          <p:grpSpPr bwMode="auto">
            <a:xfrm>
              <a:off x="19731600" y="21255600"/>
              <a:ext cx="1008000" cy="476640"/>
              <a:chOff x="19731600" y="21255600"/>
              <a:chExt cx="1008000" cy="476640"/>
            </a:xfrm>
          </p:grpSpPr>
          <p:pic>
            <p:nvPicPr>
              <p:cNvPr id="72723" name="Picture 19"/>
              <p:cNvPicPr>
                <a:picLocks noChangeAspect="1" noChangeArrowheads="1"/>
              </p:cNvPicPr>
              <p:nvPr/>
            </p:nvPicPr>
            <p:blipFill>
              <a:blip r:embed="rId4" cstate="print"/>
              <a:srcRect/>
              <a:stretch>
                <a:fillRect/>
              </a:stretch>
            </p:blipFill>
            <p:spPr bwMode="auto">
              <a:xfrm>
                <a:off x="19731600" y="21255600"/>
                <a:ext cx="417248" cy="463169"/>
              </a:xfrm>
              <a:prstGeom prst="rect">
                <a:avLst/>
              </a:prstGeom>
              <a:noFill/>
              <a:ln w="0" algn="in">
                <a:noFill/>
                <a:miter lim="800000"/>
                <a:headEnd/>
                <a:tailEnd/>
              </a:ln>
              <a:effectLst/>
            </p:spPr>
          </p:pic>
          <p:graphicFrame>
            <p:nvGraphicFramePr>
              <p:cNvPr id="72724" name="Object 20"/>
              <p:cNvGraphicFramePr>
                <a:graphicFrameLocks noChangeAspect="1"/>
              </p:cNvGraphicFramePr>
              <p:nvPr/>
            </p:nvGraphicFramePr>
            <p:xfrm>
              <a:off x="20148848" y="21255600"/>
              <a:ext cx="590752" cy="476640"/>
            </p:xfrm>
            <a:graphic>
              <a:graphicData uri="http://schemas.openxmlformats.org/presentationml/2006/ole">
                <p:oleObj spid="_x0000_s72724" name="Picture" r:id="rId5" imgW="2016000" imgH="745920" progId="StaticMetafile">
                  <p:embed/>
                </p:oleObj>
              </a:graphicData>
            </a:graphic>
          </p:graphicFrame>
        </p:grpSp>
        <p:pic>
          <p:nvPicPr>
            <p:cNvPr id="72725" name="Picture 21" descr="Photocopie partie  SAVARO "/>
            <p:cNvPicPr>
              <a:picLocks noChangeAspect="1" noChangeArrowheads="1"/>
            </p:cNvPicPr>
            <p:nvPr/>
          </p:nvPicPr>
          <p:blipFill>
            <a:blip r:embed="rId6" cstate="print"/>
            <a:srcRect/>
            <a:stretch>
              <a:fillRect/>
            </a:stretch>
          </p:blipFill>
          <p:spPr bwMode="auto">
            <a:xfrm>
              <a:off x="24051600" y="21797328"/>
              <a:ext cx="1980000" cy="2129472"/>
            </a:xfrm>
            <a:prstGeom prst="rect">
              <a:avLst/>
            </a:prstGeom>
            <a:noFill/>
            <a:ln w="0" algn="in">
              <a:noFill/>
              <a:miter lim="800000"/>
              <a:headEnd/>
              <a:tailEnd/>
            </a:ln>
            <a:effectLst/>
          </p:spPr>
        </p:pic>
      </p:grpSp>
      <p:sp>
        <p:nvSpPr>
          <p:cNvPr id="72726" name="Rectangle 22"/>
          <p:cNvSpPr>
            <a:spLocks noGrp="1" noChangeArrowheads="1"/>
          </p:cNvSpPr>
          <p:nvPr>
            <p:ph type="title"/>
          </p:nvPr>
        </p:nvSpPr>
        <p:spPr>
          <a:noFill/>
          <a:ln/>
        </p:spPr>
        <p:txBody>
          <a:bodyPr/>
          <a:lstStyle/>
          <a:p>
            <a:r>
              <a:rPr lang="fr-FR" sz="3400" b="1">
                <a:solidFill>
                  <a:srgbClr val="3DAB93"/>
                </a:solidFill>
                <a:latin typeface="Comic Sans MS" pitchFamily="66" charset="0"/>
              </a:rPr>
              <a:t>Des Expositions…</a:t>
            </a:r>
          </a:p>
        </p:txBody>
      </p:sp>
      <p:sp>
        <p:nvSpPr>
          <p:cNvPr id="22" name="Espace réservé du numéro de diapositive 21"/>
          <p:cNvSpPr>
            <a:spLocks noGrp="1"/>
          </p:cNvSpPr>
          <p:nvPr>
            <p:ph type="sldNum" sz="quarter" idx="12"/>
          </p:nvPr>
        </p:nvSpPr>
        <p:spPr/>
        <p:txBody>
          <a:bodyPr/>
          <a:lstStyle/>
          <a:p>
            <a:fld id="{9285BDB2-7353-4E53-99EA-1EE54236B781}" type="slidenum">
              <a:rPr lang="fr-FR" smtClean="0"/>
              <a:pPr/>
              <a:t>24</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2726"/>
                                        </p:tgtEl>
                                        <p:attrNameLst>
                                          <p:attrName>style.visibility</p:attrName>
                                        </p:attrNameLst>
                                      </p:cBhvr>
                                      <p:to>
                                        <p:strVal val="visible"/>
                                      </p:to>
                                    </p:set>
                                    <p:anim calcmode="lin" valueType="num">
                                      <p:cBhvr>
                                        <p:cTn id="7" dur="1000" fill="hold"/>
                                        <p:tgtEl>
                                          <p:spTgt spid="72726"/>
                                        </p:tgtEl>
                                        <p:attrNameLst>
                                          <p:attrName>ppt_w</p:attrName>
                                        </p:attrNameLst>
                                      </p:cBhvr>
                                      <p:tavLst>
                                        <p:tav tm="0">
                                          <p:val>
                                            <p:fltVal val="0"/>
                                          </p:val>
                                        </p:tav>
                                        <p:tav tm="100000">
                                          <p:val>
                                            <p:strVal val="#ppt_w"/>
                                          </p:val>
                                        </p:tav>
                                      </p:tavLst>
                                    </p:anim>
                                    <p:anim calcmode="lin" valueType="num">
                                      <p:cBhvr>
                                        <p:cTn id="8" dur="1000" fill="hold"/>
                                        <p:tgtEl>
                                          <p:spTgt spid="72726"/>
                                        </p:tgtEl>
                                        <p:attrNameLst>
                                          <p:attrName>ppt_h</p:attrName>
                                        </p:attrNameLst>
                                      </p:cBhvr>
                                      <p:tavLst>
                                        <p:tav tm="0">
                                          <p:val>
                                            <p:fltVal val="0"/>
                                          </p:val>
                                        </p:tav>
                                        <p:tav tm="100000">
                                          <p:val>
                                            <p:strVal val="#ppt_h"/>
                                          </p:val>
                                        </p:tav>
                                      </p:tavLst>
                                    </p:anim>
                                    <p:anim calcmode="lin" valueType="num">
                                      <p:cBhvr>
                                        <p:cTn id="9" dur="1000" fill="hold"/>
                                        <p:tgtEl>
                                          <p:spTgt spid="727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27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72707"/>
                                        </p:tgtEl>
                                        <p:attrNameLst>
                                          <p:attrName>style.visibility</p:attrName>
                                        </p:attrNameLst>
                                      </p:cBhvr>
                                      <p:to>
                                        <p:strVal val="visible"/>
                                      </p:to>
                                    </p:set>
                                    <p:anim calcmode="lin" valueType="num">
                                      <p:cBhvr>
                                        <p:cTn id="15" dur="500" fill="hold"/>
                                        <p:tgtEl>
                                          <p:spTgt spid="72707"/>
                                        </p:tgtEl>
                                        <p:attrNameLst>
                                          <p:attrName>ppt_w</p:attrName>
                                        </p:attrNameLst>
                                      </p:cBhvr>
                                      <p:tavLst>
                                        <p:tav tm="0">
                                          <p:val>
                                            <p:fltVal val="0"/>
                                          </p:val>
                                        </p:tav>
                                        <p:tav tm="100000">
                                          <p:val>
                                            <p:strVal val="#ppt_w"/>
                                          </p:val>
                                        </p:tav>
                                      </p:tavLst>
                                    </p:anim>
                                    <p:anim calcmode="lin" valueType="num">
                                      <p:cBhvr>
                                        <p:cTn id="16" dur="500" fill="hold"/>
                                        <p:tgtEl>
                                          <p:spTgt spid="727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066800" y="1412776"/>
            <a:ext cx="7609656" cy="5445224"/>
          </a:xfrm>
        </p:spPr>
        <p:txBody>
          <a:bodyPr/>
          <a:lstStyle/>
          <a:p>
            <a:pPr algn="just">
              <a:lnSpc>
                <a:spcPct val="90000"/>
              </a:lnSpc>
              <a:buClr>
                <a:srgbClr val="FF9900"/>
              </a:buClr>
            </a:pPr>
            <a:r>
              <a:rPr lang="fr-FR" sz="1800" i="1" dirty="0">
                <a:latin typeface="Short Hand"/>
                <a:cs typeface="Times New Roman" pitchFamily="18" charset="0"/>
              </a:rPr>
              <a:t>La créativité, ce n’est pas quelque chose de fixe, de définitif. Comme la vie, c’est en mouvement, en transformation, impossible à saisir, à garder de façon certaine.</a:t>
            </a:r>
          </a:p>
          <a:p>
            <a:pPr algn="just">
              <a:lnSpc>
                <a:spcPct val="90000"/>
              </a:lnSpc>
              <a:buClr>
                <a:srgbClr val="FF9900"/>
              </a:buClr>
              <a:buFontTx/>
              <a:buNone/>
            </a:pPr>
            <a:endParaRPr lang="fr-FR" sz="1800" i="1" dirty="0">
              <a:latin typeface="Short Hand"/>
              <a:cs typeface="Times New Roman" pitchFamily="18" charset="0"/>
            </a:endParaRPr>
          </a:p>
          <a:p>
            <a:pPr algn="just">
              <a:lnSpc>
                <a:spcPct val="90000"/>
              </a:lnSpc>
              <a:buClr>
                <a:srgbClr val="FF9900"/>
              </a:buClr>
            </a:pPr>
            <a:r>
              <a:rPr lang="fr-FR" sz="1800" i="1" dirty="0">
                <a:latin typeface="Short Hand"/>
                <a:cs typeface="Times New Roman" pitchFamily="18" charset="0"/>
              </a:rPr>
              <a:t>Un individu créateur n’est pas forcément un artiste connu et reconnu, mais quelqu’un qui affirme la liberté et la singularité de l’être humain et en témoigne constamment. L’individu se montre créateur dans le domaine artistique aussi bien dans la vie de tous les jours que dans ses relations avec les autres.</a:t>
            </a:r>
          </a:p>
          <a:p>
            <a:pPr algn="just">
              <a:lnSpc>
                <a:spcPct val="90000"/>
              </a:lnSpc>
              <a:buClr>
                <a:srgbClr val="FF9900"/>
              </a:buClr>
              <a:buFontTx/>
              <a:buNone/>
            </a:pPr>
            <a:r>
              <a:rPr lang="fr-FR" sz="1800" i="1" dirty="0">
                <a:latin typeface="Short Hand"/>
                <a:cs typeface="Times New Roman" pitchFamily="18" charset="0"/>
              </a:rPr>
              <a:t> </a:t>
            </a:r>
          </a:p>
          <a:p>
            <a:pPr algn="just">
              <a:lnSpc>
                <a:spcPct val="90000"/>
              </a:lnSpc>
              <a:buClr>
                <a:srgbClr val="FF9900"/>
              </a:buClr>
            </a:pPr>
            <a:r>
              <a:rPr lang="fr-FR" sz="1800" i="1" dirty="0">
                <a:latin typeface="Short Hand"/>
                <a:cs typeface="Times New Roman" pitchFamily="18" charset="0"/>
              </a:rPr>
              <a:t>Le jour où les êtres humains se sentiront libres et créateurs, toutes les certitudes en seront bouleversées. On réalise alors que l’individu n’est pas sur terre uniquement pour aider ou assister ses semblables (ce qui est déjà beaucoup) mais aussi pour créer.</a:t>
            </a:r>
          </a:p>
          <a:p>
            <a:pPr algn="just">
              <a:lnSpc>
                <a:spcPct val="90000"/>
              </a:lnSpc>
              <a:buClr>
                <a:srgbClr val="FF9900"/>
              </a:buClr>
              <a:buFontTx/>
              <a:buNone/>
            </a:pPr>
            <a:r>
              <a:rPr lang="fr-FR" sz="1800" i="1" dirty="0">
                <a:latin typeface="Short Hand"/>
                <a:cs typeface="Times New Roman" pitchFamily="18" charset="0"/>
              </a:rPr>
              <a:t> </a:t>
            </a:r>
          </a:p>
          <a:p>
            <a:pPr algn="just">
              <a:lnSpc>
                <a:spcPct val="90000"/>
              </a:lnSpc>
              <a:buClr>
                <a:srgbClr val="FF9900"/>
              </a:buClr>
            </a:pPr>
            <a:r>
              <a:rPr lang="fr-FR" sz="1800" i="1" dirty="0">
                <a:latin typeface="Short Hand"/>
                <a:cs typeface="Times New Roman" pitchFamily="18" charset="0"/>
              </a:rPr>
              <a:t>Fernand </a:t>
            </a:r>
            <a:r>
              <a:rPr lang="fr-FR" sz="1800" b="1" i="1" dirty="0">
                <a:latin typeface="Short Hand"/>
                <a:cs typeface="Times New Roman" pitchFamily="18" charset="0"/>
              </a:rPr>
              <a:t>PESSOA</a:t>
            </a:r>
            <a:r>
              <a:rPr lang="fr-FR" sz="1800" i="1" dirty="0">
                <a:latin typeface="Short Hand"/>
                <a:cs typeface="Times New Roman" pitchFamily="18" charset="0"/>
              </a:rPr>
              <a:t> affirmait « vivre n’est pas nécessaire, ce qui est nécessaire, c’est créer ».</a:t>
            </a:r>
            <a:r>
              <a:rPr lang="fr-FR" sz="1600" i="1" dirty="0">
                <a:latin typeface="Short Hand"/>
                <a:cs typeface="Times New Roman" pitchFamily="18" charset="0"/>
              </a:rPr>
              <a:t> </a:t>
            </a:r>
            <a:endParaRPr lang="fr-FR" sz="1600" dirty="0">
              <a:cs typeface="Times New Roman" pitchFamily="18" charset="0"/>
            </a:endParaRPr>
          </a:p>
        </p:txBody>
      </p:sp>
      <p:sp>
        <p:nvSpPr>
          <p:cNvPr id="45060" name="Text Box 4"/>
          <p:cNvSpPr txBox="1">
            <a:spLocks noChangeArrowheads="1"/>
          </p:cNvSpPr>
          <p:nvPr/>
        </p:nvSpPr>
        <p:spPr bwMode="auto">
          <a:xfrm>
            <a:off x="1219200" y="585788"/>
            <a:ext cx="7315200" cy="557212"/>
          </a:xfrm>
          <a:prstGeom prst="rect">
            <a:avLst/>
          </a:prstGeom>
          <a:noFill/>
          <a:ln w="9525">
            <a:noFill/>
            <a:miter lim="800000"/>
            <a:headEnd/>
            <a:tailEnd/>
          </a:ln>
          <a:effectLst/>
        </p:spPr>
        <p:txBody>
          <a:bodyPr>
            <a:spAutoFit/>
          </a:bodyPr>
          <a:lstStyle/>
          <a:p>
            <a:pPr algn="ctr">
              <a:spcBef>
                <a:spcPct val="50000"/>
              </a:spcBef>
              <a:buClrTx/>
              <a:buFontTx/>
              <a:buNone/>
            </a:pPr>
            <a:r>
              <a:rPr lang="fr-FR" sz="3400">
                <a:solidFill>
                  <a:srgbClr val="FF9900"/>
                </a:solidFill>
                <a:latin typeface="Comic Sans MS" pitchFamily="66" charset="0"/>
              </a:rPr>
              <a:t>Créativité et Libre expression</a:t>
            </a:r>
          </a:p>
        </p:txBody>
      </p:sp>
      <p:sp>
        <p:nvSpPr>
          <p:cNvPr id="4" name="Espace réservé du numéro de diapositive 3"/>
          <p:cNvSpPr>
            <a:spLocks noGrp="1"/>
          </p:cNvSpPr>
          <p:nvPr>
            <p:ph type="sldNum" sz="quarter" idx="12"/>
          </p:nvPr>
        </p:nvSpPr>
        <p:spPr/>
        <p:txBody>
          <a:bodyPr/>
          <a:lstStyle/>
          <a:p>
            <a:fld id="{5032AA9F-7DDA-41AC-AB22-E8FEF4F9988C}" type="slidenum">
              <a:rPr lang="fr-FR" smtClean="0"/>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10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50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50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5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 calcmode="lin" valueType="num">
                                      <p:cBhvr>
                                        <p:cTn id="15" dur="10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5059">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50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505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5059">
                                            <p:txEl>
                                              <p:pRg st="3" end="3"/>
                                            </p:txEl>
                                          </p:spTgt>
                                        </p:tgtEl>
                                        <p:attrNameLst>
                                          <p:attrName>style.visibility</p:attrName>
                                        </p:attrNameLst>
                                      </p:cBhvr>
                                      <p:to>
                                        <p:strVal val="visible"/>
                                      </p:to>
                                    </p:set>
                                    <p:anim calcmode="lin" valueType="num">
                                      <p:cBhvr>
                                        <p:cTn id="23" dur="10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45059">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4505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505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p:cTn id="31" dur="1000" fill="hold"/>
                                        <p:tgtEl>
                                          <p:spTgt spid="45059">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5059">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505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505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5059">
                                            <p:txEl>
                                              <p:pRg st="5" end="5"/>
                                            </p:txEl>
                                          </p:spTgt>
                                        </p:tgtEl>
                                        <p:attrNameLst>
                                          <p:attrName>style.visibility</p:attrName>
                                        </p:attrNameLst>
                                      </p:cBhvr>
                                      <p:to>
                                        <p:strVal val="visible"/>
                                      </p:to>
                                    </p:set>
                                    <p:anim calcmode="lin" valueType="num">
                                      <p:cBhvr>
                                        <p:cTn id="39" dur="1000" fill="hold"/>
                                        <p:tgtEl>
                                          <p:spTgt spid="45059">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45059">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4505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505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5059">
                                            <p:txEl>
                                              <p:pRg st="6" end="6"/>
                                            </p:txEl>
                                          </p:spTgt>
                                        </p:tgtEl>
                                        <p:attrNameLst>
                                          <p:attrName>style.visibility</p:attrName>
                                        </p:attrNameLst>
                                      </p:cBhvr>
                                      <p:to>
                                        <p:strVal val="visible"/>
                                      </p:to>
                                    </p:set>
                                    <p:anim calcmode="lin" valueType="num">
                                      <p:cBhvr>
                                        <p:cTn id="47" dur="1000" fill="hold"/>
                                        <p:tgtEl>
                                          <p:spTgt spid="45059">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45059">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4505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505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45060"/>
                                        </p:tgtEl>
                                        <p:attrNameLst>
                                          <p:attrName>style.visibility</p:attrName>
                                        </p:attrNameLst>
                                      </p:cBhvr>
                                      <p:to>
                                        <p:strVal val="visible"/>
                                      </p:to>
                                    </p:set>
                                    <p:anim calcmode="lin" valueType="num">
                                      <p:cBhvr>
                                        <p:cTn id="55" dur="1000" fill="hold"/>
                                        <p:tgtEl>
                                          <p:spTgt spid="45060"/>
                                        </p:tgtEl>
                                        <p:attrNameLst>
                                          <p:attrName>ppt_w</p:attrName>
                                        </p:attrNameLst>
                                      </p:cBhvr>
                                      <p:tavLst>
                                        <p:tav tm="0">
                                          <p:val>
                                            <p:fltVal val="0"/>
                                          </p:val>
                                        </p:tav>
                                        <p:tav tm="100000">
                                          <p:val>
                                            <p:strVal val="#ppt_w"/>
                                          </p:val>
                                        </p:tav>
                                      </p:tavLst>
                                    </p:anim>
                                    <p:anim calcmode="lin" valueType="num">
                                      <p:cBhvr>
                                        <p:cTn id="56" dur="1000" fill="hold"/>
                                        <p:tgtEl>
                                          <p:spTgt spid="45060"/>
                                        </p:tgtEl>
                                        <p:attrNameLst>
                                          <p:attrName>ppt_h</p:attrName>
                                        </p:attrNameLst>
                                      </p:cBhvr>
                                      <p:tavLst>
                                        <p:tav tm="0">
                                          <p:val>
                                            <p:fltVal val="0"/>
                                          </p:val>
                                        </p:tav>
                                        <p:tav tm="100000">
                                          <p:val>
                                            <p:strVal val="#ppt_h"/>
                                          </p:val>
                                        </p:tav>
                                      </p:tavLst>
                                    </p:anim>
                                    <p:anim calcmode="lin" valueType="num">
                                      <p:cBhvr>
                                        <p:cTn id="57" dur="1000" fill="hold"/>
                                        <p:tgtEl>
                                          <p:spTgt spid="4506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450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P spid="4506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1027"/>
          <p:cNvSpPr>
            <a:spLocks noGrp="1" noChangeArrowheads="1"/>
          </p:cNvSpPr>
          <p:nvPr>
            <p:ph type="body" idx="1"/>
          </p:nvPr>
        </p:nvSpPr>
        <p:spPr>
          <a:xfrm>
            <a:off x="1066800" y="692696"/>
            <a:ext cx="7609656" cy="5832648"/>
          </a:xfrm>
        </p:spPr>
        <p:txBody>
          <a:bodyPr/>
          <a:lstStyle/>
          <a:p>
            <a:pPr algn="just">
              <a:buClr>
                <a:srgbClr val="FF9900"/>
              </a:buClr>
            </a:pPr>
            <a:r>
              <a:rPr lang="fr-FR" sz="1800" i="1" dirty="0">
                <a:latin typeface="Short Hand"/>
                <a:cs typeface="Times New Roman" pitchFamily="18" charset="0"/>
              </a:rPr>
              <a:t>Pour créer, il faut s’offrir…le secret, c’est l’Amour !</a:t>
            </a:r>
          </a:p>
          <a:p>
            <a:pPr algn="just">
              <a:buClr>
                <a:srgbClr val="FF9900"/>
              </a:buClr>
              <a:buFontTx/>
              <a:buNone/>
            </a:pPr>
            <a:endParaRPr lang="fr-FR" sz="1800" i="1" dirty="0">
              <a:latin typeface="Short Hand"/>
              <a:cs typeface="Times New Roman" pitchFamily="18" charset="0"/>
            </a:endParaRPr>
          </a:p>
          <a:p>
            <a:pPr algn="just">
              <a:buClr>
                <a:srgbClr val="FF9900"/>
              </a:buClr>
            </a:pPr>
            <a:r>
              <a:rPr lang="fr-FR" sz="1800" i="1" dirty="0">
                <a:latin typeface="Short Hand"/>
                <a:cs typeface="Times New Roman" pitchFamily="18" charset="0"/>
              </a:rPr>
              <a:t>La créativité c’est :</a:t>
            </a:r>
          </a:p>
          <a:p>
            <a:pPr algn="just">
              <a:buClr>
                <a:srgbClr val="FF9900"/>
              </a:buClr>
              <a:buFontTx/>
              <a:buNone/>
            </a:pPr>
            <a:r>
              <a:rPr lang="fr-FR" sz="1800" b="1" i="1" dirty="0">
                <a:solidFill>
                  <a:srgbClr val="8917B7"/>
                </a:solidFill>
                <a:latin typeface="Short Hand"/>
                <a:cs typeface="Times New Roman" pitchFamily="18" charset="0"/>
                <a:sym typeface="Wingdings 2" pitchFamily="18" charset="2"/>
              </a:rPr>
              <a:t>		</a:t>
            </a:r>
            <a:r>
              <a:rPr lang="fr-FR" sz="1800" b="1" i="1" dirty="0">
                <a:solidFill>
                  <a:srgbClr val="8917B7"/>
                </a:solidFill>
                <a:latin typeface="Short Hand"/>
                <a:cs typeface="Times New Roman" pitchFamily="18" charset="0"/>
              </a:rPr>
              <a:t> </a:t>
            </a:r>
            <a:r>
              <a:rPr lang="fr-FR" sz="1800" i="1" dirty="0">
                <a:latin typeface="Short Hand"/>
                <a:cs typeface="Times New Roman" pitchFamily="18" charset="0"/>
              </a:rPr>
              <a:t>un acte de renouvellement.</a:t>
            </a:r>
          </a:p>
          <a:p>
            <a:pPr algn="just">
              <a:buClr>
                <a:srgbClr val="FF9900"/>
              </a:buClr>
              <a:buFontTx/>
              <a:buNone/>
            </a:pPr>
            <a:r>
              <a:rPr lang="fr-FR" sz="1800" b="1" i="1" dirty="0">
                <a:solidFill>
                  <a:srgbClr val="8917B7"/>
                </a:solidFill>
                <a:latin typeface="Short Hand"/>
                <a:cs typeface="Times New Roman" pitchFamily="18" charset="0"/>
                <a:sym typeface="Wingdings 2" pitchFamily="18" charset="2"/>
              </a:rPr>
              <a:t>		</a:t>
            </a:r>
            <a:r>
              <a:rPr lang="fr-FR" sz="1800" i="1" dirty="0">
                <a:latin typeface="Short Hand"/>
                <a:cs typeface="Times New Roman" pitchFamily="18" charset="0"/>
              </a:rPr>
              <a:t> un état d’ouverture, d’écoute active et de volonté de changement.</a:t>
            </a:r>
          </a:p>
          <a:p>
            <a:pPr algn="just">
              <a:buClr>
                <a:srgbClr val="FF9900"/>
              </a:buClr>
              <a:buFontTx/>
              <a:buNone/>
            </a:pPr>
            <a:r>
              <a:rPr lang="fr-FR" sz="1800" b="1" i="1" dirty="0">
                <a:solidFill>
                  <a:srgbClr val="8917B7"/>
                </a:solidFill>
                <a:latin typeface="Short Hand"/>
                <a:cs typeface="Times New Roman" pitchFamily="18" charset="0"/>
                <a:sym typeface="Wingdings 2" pitchFamily="18" charset="2"/>
              </a:rPr>
              <a:t>		</a:t>
            </a:r>
            <a:r>
              <a:rPr lang="fr-FR" sz="1800" b="1" i="1" dirty="0">
                <a:solidFill>
                  <a:srgbClr val="8917B7"/>
                </a:solidFill>
                <a:latin typeface="Short Hand"/>
                <a:cs typeface="Times New Roman" pitchFamily="18" charset="0"/>
              </a:rPr>
              <a:t> </a:t>
            </a:r>
            <a:r>
              <a:rPr lang="fr-FR" sz="1800" i="1" dirty="0">
                <a:latin typeface="Short Hand"/>
                <a:cs typeface="Times New Roman" pitchFamily="18" charset="0"/>
              </a:rPr>
              <a:t>la production de quelque chose de neuf, d’original et d’inattendu.</a:t>
            </a:r>
          </a:p>
          <a:p>
            <a:pPr algn="just">
              <a:buClr>
                <a:srgbClr val="FF9900"/>
              </a:buClr>
              <a:buFontTx/>
              <a:buNone/>
            </a:pPr>
            <a:r>
              <a:rPr lang="fr-FR" sz="1800" b="1" i="1" dirty="0">
                <a:solidFill>
                  <a:srgbClr val="8917B7"/>
                </a:solidFill>
                <a:latin typeface="Short Hand"/>
                <a:cs typeface="Times New Roman" pitchFamily="18" charset="0"/>
                <a:sym typeface="Wingdings 2" pitchFamily="18" charset="2"/>
              </a:rPr>
              <a:t>		</a:t>
            </a:r>
            <a:r>
              <a:rPr lang="fr-FR" sz="1800" i="1" dirty="0">
                <a:latin typeface="Short Hand"/>
                <a:cs typeface="Times New Roman" pitchFamily="18" charset="0"/>
              </a:rPr>
              <a:t> l’art de guérir.</a:t>
            </a:r>
          </a:p>
          <a:p>
            <a:pPr algn="just">
              <a:buClr>
                <a:srgbClr val="FF9900"/>
              </a:buClr>
            </a:pPr>
            <a:endParaRPr lang="fr-FR" sz="1800" i="1" dirty="0">
              <a:latin typeface="Short Hand"/>
              <a:cs typeface="Times New Roman" pitchFamily="18" charset="0"/>
            </a:endParaRPr>
          </a:p>
          <a:p>
            <a:pPr algn="just">
              <a:buClr>
                <a:srgbClr val="FF9900"/>
              </a:buClr>
            </a:pPr>
            <a:r>
              <a:rPr lang="fr-FR" sz="1800" i="1" dirty="0">
                <a:latin typeface="Short Hand"/>
                <a:cs typeface="Times New Roman" pitchFamily="18" charset="0"/>
              </a:rPr>
              <a:t>Observer, écouter, s’immobiliser auprès de son objet et cesser toute action, c’est en soi extrêmement créateur. Rien n’est plus créateur que de laisser à nos enfants la liberté de grandir. La créativité, c’est l’ouverture qui conditionne une écoute inconditionnelle.</a:t>
            </a:r>
          </a:p>
          <a:p>
            <a:pPr algn="just"/>
            <a:endParaRPr lang="fr-FR" sz="1800" i="1" dirty="0">
              <a:latin typeface="Short Hand"/>
              <a:cs typeface="Times New Roman" pitchFamily="18" charset="0"/>
            </a:endParaRPr>
          </a:p>
          <a:p>
            <a:pPr algn="just">
              <a:buClr>
                <a:srgbClr val="FF9900"/>
              </a:buClr>
              <a:buFont typeface="Wingdings" pitchFamily="2" charset="2"/>
              <a:buChar char="§"/>
            </a:pPr>
            <a:r>
              <a:rPr lang="fr-FR" sz="1800" i="1" dirty="0">
                <a:latin typeface="Short Hand"/>
                <a:cs typeface="Times New Roman" pitchFamily="18" charset="0"/>
              </a:rPr>
              <a:t>La vie recherche la stabilité mais elle doit également pouvoir rester ouverte au monde et souple vers l’extérieur. Pour cela, il faut une créativité immense.</a:t>
            </a:r>
            <a:endParaRPr lang="fr-FR" sz="1800" dirty="0">
              <a:cs typeface="Times New Roman" pitchFamily="18" charset="0"/>
            </a:endParaRPr>
          </a:p>
          <a:p>
            <a:pPr algn="just">
              <a:buClr>
                <a:srgbClr val="FF9900"/>
              </a:buClr>
              <a:buFont typeface="Wingdings" pitchFamily="2" charset="2"/>
              <a:buNone/>
            </a:pPr>
            <a:endParaRPr lang="fr-FR" sz="1800" dirty="0">
              <a:cs typeface="Times New Roman" pitchFamily="18" charset="0"/>
            </a:endParaRPr>
          </a:p>
        </p:txBody>
      </p:sp>
      <p:sp>
        <p:nvSpPr>
          <p:cNvPr id="3" name="Espace réservé du numéro de diapositive 2"/>
          <p:cNvSpPr>
            <a:spLocks noGrp="1"/>
          </p:cNvSpPr>
          <p:nvPr>
            <p:ph type="sldNum" sz="quarter" idx="12"/>
          </p:nvPr>
        </p:nvSpPr>
        <p:spPr/>
        <p:txBody>
          <a:bodyPr/>
          <a:lstStyle/>
          <a:p>
            <a:fld id="{5032AA9F-7DDA-41AC-AB22-E8FEF4F9988C}" type="slidenum">
              <a:rPr lang="fr-FR" smtClean="0"/>
              <a:pPr/>
              <a:t>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608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608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 calcmode="lin" valueType="num">
                                      <p:cBhvr>
                                        <p:cTn id="15" dur="10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608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608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608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6083">
                                            <p:txEl>
                                              <p:pRg st="3" end="3"/>
                                            </p:txEl>
                                          </p:spTgt>
                                        </p:tgtEl>
                                        <p:attrNameLst>
                                          <p:attrName>style.visibility</p:attrName>
                                        </p:attrNameLst>
                                      </p:cBhvr>
                                      <p:to>
                                        <p:strVal val="visible"/>
                                      </p:to>
                                    </p:set>
                                    <p:anim calcmode="lin" valueType="num">
                                      <p:cBhvr>
                                        <p:cTn id="23" dur="10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4608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4608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608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p:cTn id="31" dur="1000" fill="hold"/>
                                        <p:tgtEl>
                                          <p:spTgt spid="4608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608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608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608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6083">
                                            <p:txEl>
                                              <p:pRg st="5" end="5"/>
                                            </p:txEl>
                                          </p:spTgt>
                                        </p:tgtEl>
                                        <p:attrNameLst>
                                          <p:attrName>style.visibility</p:attrName>
                                        </p:attrNameLst>
                                      </p:cBhvr>
                                      <p:to>
                                        <p:strVal val="visible"/>
                                      </p:to>
                                    </p:set>
                                    <p:anim calcmode="lin" valueType="num">
                                      <p:cBhvr>
                                        <p:cTn id="39" dur="1000" fill="hold"/>
                                        <p:tgtEl>
                                          <p:spTgt spid="4608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4608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4608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608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6083">
                                            <p:txEl>
                                              <p:pRg st="6" end="6"/>
                                            </p:txEl>
                                          </p:spTgt>
                                        </p:tgtEl>
                                        <p:attrNameLst>
                                          <p:attrName>style.visibility</p:attrName>
                                        </p:attrNameLst>
                                      </p:cBhvr>
                                      <p:to>
                                        <p:strVal val="visible"/>
                                      </p:to>
                                    </p:set>
                                    <p:anim calcmode="lin" valueType="num">
                                      <p:cBhvr>
                                        <p:cTn id="47" dur="1000" fill="hold"/>
                                        <p:tgtEl>
                                          <p:spTgt spid="4608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4608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4608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608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46083">
                                            <p:txEl>
                                              <p:pRg st="8" end="8"/>
                                            </p:txEl>
                                          </p:spTgt>
                                        </p:tgtEl>
                                        <p:attrNameLst>
                                          <p:attrName>style.visibility</p:attrName>
                                        </p:attrNameLst>
                                      </p:cBhvr>
                                      <p:to>
                                        <p:strVal val="visible"/>
                                      </p:to>
                                    </p:set>
                                    <p:anim calcmode="lin" valueType="num">
                                      <p:cBhvr>
                                        <p:cTn id="55" dur="1000" fill="hold"/>
                                        <p:tgtEl>
                                          <p:spTgt spid="4608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4608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4608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4608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46083">
                                            <p:txEl>
                                              <p:pRg st="10" end="10"/>
                                            </p:txEl>
                                          </p:spTgt>
                                        </p:tgtEl>
                                        <p:attrNameLst>
                                          <p:attrName>style.visibility</p:attrName>
                                        </p:attrNameLst>
                                      </p:cBhvr>
                                      <p:to>
                                        <p:strVal val="visible"/>
                                      </p:to>
                                    </p:set>
                                    <p:anim calcmode="lin" valueType="num">
                                      <p:cBhvr>
                                        <p:cTn id="63" dur="1000" fill="hold"/>
                                        <p:tgtEl>
                                          <p:spTgt spid="46083">
                                            <p:txEl>
                                              <p:pRg st="10" end="10"/>
                                            </p:txEl>
                                          </p:spTgt>
                                        </p:tgtEl>
                                        <p:attrNameLst>
                                          <p:attrName>ppt_w</p:attrName>
                                        </p:attrNameLst>
                                      </p:cBhvr>
                                      <p:tavLst>
                                        <p:tav tm="0">
                                          <p:val>
                                            <p:fltVal val="0"/>
                                          </p:val>
                                        </p:tav>
                                        <p:tav tm="100000">
                                          <p:val>
                                            <p:strVal val="#ppt_w"/>
                                          </p:val>
                                        </p:tav>
                                      </p:tavLst>
                                    </p:anim>
                                    <p:anim calcmode="lin" valueType="num">
                                      <p:cBhvr>
                                        <p:cTn id="64" dur="1000" fill="hold"/>
                                        <p:tgtEl>
                                          <p:spTgt spid="46083">
                                            <p:txEl>
                                              <p:pRg st="10" end="10"/>
                                            </p:txEl>
                                          </p:spTgt>
                                        </p:tgtEl>
                                        <p:attrNameLst>
                                          <p:attrName>ppt_h</p:attrName>
                                        </p:attrNameLst>
                                      </p:cBhvr>
                                      <p:tavLst>
                                        <p:tav tm="0">
                                          <p:val>
                                            <p:fltVal val="0"/>
                                          </p:val>
                                        </p:tav>
                                        <p:tav tm="100000">
                                          <p:val>
                                            <p:strVal val="#ppt_h"/>
                                          </p:val>
                                        </p:tav>
                                      </p:tavLst>
                                    </p:anim>
                                    <p:anim calcmode="lin" valueType="num">
                                      <p:cBhvr>
                                        <p:cTn id="65" dur="1000" fill="hold"/>
                                        <p:tgtEl>
                                          <p:spTgt spid="4608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608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143000" y="692696"/>
            <a:ext cx="7467600" cy="5743111"/>
          </a:xfrm>
          <a:prstGeom prst="rect">
            <a:avLst/>
          </a:prstGeom>
          <a:noFill/>
          <a:ln w="9525">
            <a:noFill/>
            <a:miter lim="800000"/>
            <a:headEnd/>
            <a:tailEnd/>
          </a:ln>
          <a:effectLst/>
        </p:spPr>
        <p:txBody>
          <a:bodyPr wrap="square">
            <a:spAutoFit/>
          </a:bodyPr>
          <a:lstStyle/>
          <a:p>
            <a:pPr>
              <a:lnSpc>
                <a:spcPct val="100000"/>
              </a:lnSpc>
            </a:pPr>
            <a:r>
              <a:rPr lang="fr-FR" dirty="0"/>
              <a:t> Ce que nous pensons, venant de l’esprit conscient n’est qu’un petit fragment de quelque chose de beaucoup plus vaste qui se manifeste dans le corps tout entier. Cela se joue au niveau des muscles, des viscères et de notre biochimie interne. La créativité se manifeste par ce biais.</a:t>
            </a:r>
          </a:p>
          <a:p>
            <a:pPr>
              <a:lnSpc>
                <a:spcPct val="100000"/>
              </a:lnSpc>
              <a:buFont typeface="Wingdings" pitchFamily="2" charset="2"/>
              <a:buNone/>
            </a:pPr>
            <a:endParaRPr lang="fr-FR" dirty="0"/>
          </a:p>
          <a:p>
            <a:endParaRPr lang="fr-FR" dirty="0"/>
          </a:p>
          <a:p>
            <a:r>
              <a:rPr lang="fr-FR" dirty="0"/>
              <a:t> Ainsi, peindre pour </a:t>
            </a:r>
            <a:r>
              <a:rPr lang="fr-FR" b="1" dirty="0"/>
              <a:t>CEZANNE</a:t>
            </a:r>
            <a:r>
              <a:rPr lang="fr-FR" dirty="0"/>
              <a:t> était un acte purement physique. Il réalisait des sensations éprouvées dans son corps. Ses sensations l’entraînaient vers un monde qui se tient au-delà de la pensée consciente et des émotions. Il disait : « Le paysage se reflète, s’humanise, se pense en moi. Je l’objective, le projette, le fixe sur ma toile… Je serais la conscience subjective de ce paysage comme ma toile en serait la conscience objective ».</a:t>
            </a:r>
            <a:endParaRPr lang="fr-FR" i="0" dirty="0">
              <a:latin typeface="Times New Roman" pitchFamily="18" charset="0"/>
            </a:endParaRPr>
          </a:p>
          <a:p>
            <a:pPr>
              <a:buFont typeface="Wingdings" pitchFamily="2" charset="2"/>
              <a:buNone/>
            </a:pPr>
            <a:r>
              <a:rPr lang="fr-FR" dirty="0"/>
              <a:t> </a:t>
            </a:r>
            <a:endParaRPr lang="fr-FR" i="0" dirty="0">
              <a:latin typeface="Times New Roman" pitchFamily="18" charset="0"/>
            </a:endParaRPr>
          </a:p>
          <a:p>
            <a:r>
              <a:rPr lang="fr-FR" dirty="0"/>
              <a:t> Dans la mesure où nous parvenons à traduire en dessin (ou autre…) les émotions qui nous agitent, c’est à dire à trouver les images qui se cachent dans les émotions :</a:t>
            </a:r>
            <a:endParaRPr lang="fr-FR" i="0" dirty="0">
              <a:latin typeface="Times New Roman" pitchFamily="18" charset="0"/>
            </a:endParaRPr>
          </a:p>
          <a:p>
            <a:pPr algn="ctr">
              <a:buFont typeface="Wingdings" pitchFamily="2" charset="2"/>
              <a:buNone/>
            </a:pPr>
            <a:r>
              <a:rPr lang="fr-FR" dirty="0"/>
              <a:t>…La Paix intérieure s’installe…</a:t>
            </a:r>
            <a:endParaRPr lang="fr-FR" i="0" dirty="0">
              <a:latin typeface="Times New Roman" pitchFamily="18" charset="0"/>
            </a:endParaRPr>
          </a:p>
          <a:p>
            <a:pPr algn="l">
              <a:lnSpc>
                <a:spcPct val="100000"/>
              </a:lnSpc>
              <a:spcBef>
                <a:spcPct val="50000"/>
              </a:spcBef>
              <a:buClrTx/>
              <a:buFontTx/>
              <a:buNone/>
            </a:pPr>
            <a:endParaRPr lang="fr-FR" i="0" dirty="0">
              <a:latin typeface="Times New Roman" pitchFamily="18" charset="0"/>
            </a:endParaRPr>
          </a:p>
        </p:txBody>
      </p:sp>
      <p:sp>
        <p:nvSpPr>
          <p:cNvPr id="3" name="Espace réservé du numéro de diapositive 2"/>
          <p:cNvSpPr>
            <a:spLocks noGrp="1"/>
          </p:cNvSpPr>
          <p:nvPr>
            <p:ph type="sldNum" sz="quarter" idx="12"/>
          </p:nvPr>
        </p:nvSpPr>
        <p:spPr/>
        <p:txBody>
          <a:bodyPr/>
          <a:lstStyle/>
          <a:p>
            <a:fld id="{34BCC9C2-A526-42F1-8B50-5152054FCA5D}" type="slidenum">
              <a:rPr lang="fr-FR" smtClean="0"/>
              <a:pPr/>
              <a:t>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randombar(horizontal)">
                                      <p:cBhvr>
                                        <p:cTn id="7"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1066800" y="764704"/>
            <a:ext cx="7620000" cy="5636096"/>
          </a:xfrm>
        </p:spPr>
        <p:txBody>
          <a:bodyPr/>
          <a:lstStyle/>
          <a:p>
            <a:pPr algn="just">
              <a:lnSpc>
                <a:spcPct val="90000"/>
              </a:lnSpc>
              <a:buClr>
                <a:srgbClr val="FF9900"/>
              </a:buClr>
              <a:buFont typeface="Wingdings" pitchFamily="2" charset="2"/>
              <a:buNone/>
            </a:pPr>
            <a:endParaRPr lang="fr-FR" sz="1800" i="1" dirty="0">
              <a:cs typeface="Times New Roman" pitchFamily="18" charset="0"/>
            </a:endParaRPr>
          </a:p>
          <a:p>
            <a:pPr algn="just">
              <a:lnSpc>
                <a:spcPct val="90000"/>
              </a:lnSpc>
              <a:buClr>
                <a:srgbClr val="FF9900"/>
              </a:buClr>
              <a:buFont typeface="Wingdings" pitchFamily="2" charset="2"/>
              <a:buChar char="§"/>
            </a:pPr>
            <a:r>
              <a:rPr lang="fr-FR" sz="1800" i="1" dirty="0">
                <a:latin typeface="Short Hand"/>
                <a:cs typeface="Times New Roman" pitchFamily="18" charset="0"/>
              </a:rPr>
              <a:t>Devenir ou plus exactement avoir la révélation que l’on est créateur, cela passe par la solitude. Par l’affrontement et l’apprentissage de la solitude.</a:t>
            </a:r>
            <a:endParaRPr lang="fr-FR" sz="1800" i="1" dirty="0">
              <a:cs typeface="Times New Roman" pitchFamily="18" charset="0"/>
            </a:endParaRPr>
          </a:p>
          <a:p>
            <a:pPr algn="just">
              <a:lnSpc>
                <a:spcPct val="90000"/>
              </a:lnSpc>
              <a:buClr>
                <a:srgbClr val="FF9900"/>
              </a:buClr>
              <a:buFont typeface="Wingdings" pitchFamily="2" charset="2"/>
              <a:buNone/>
            </a:pPr>
            <a:r>
              <a:rPr lang="fr-FR" sz="1800" i="1" dirty="0">
                <a:latin typeface="Short Hand"/>
                <a:cs typeface="Times New Roman" pitchFamily="18" charset="0"/>
              </a:rPr>
              <a:t> </a:t>
            </a:r>
            <a:endParaRPr lang="fr-FR" sz="1800" dirty="0">
              <a:cs typeface="Times New Roman" pitchFamily="18" charset="0"/>
            </a:endParaRPr>
          </a:p>
          <a:p>
            <a:pPr algn="just">
              <a:lnSpc>
                <a:spcPct val="90000"/>
              </a:lnSpc>
              <a:buClr>
                <a:srgbClr val="FF9900"/>
              </a:buClr>
              <a:buFont typeface="Wingdings" pitchFamily="2" charset="2"/>
              <a:buChar char="§"/>
            </a:pPr>
            <a:r>
              <a:rPr lang="fr-FR" sz="1800" i="1" dirty="0">
                <a:latin typeface="Short Hand"/>
                <a:cs typeface="Times New Roman" pitchFamily="18" charset="0"/>
              </a:rPr>
              <a:t>Car il s’agit bien de se mettre au monde, d’abord.</a:t>
            </a:r>
            <a:r>
              <a:rPr lang="fr-FR" sz="1800" dirty="0">
                <a:cs typeface="Times New Roman" pitchFamily="18" charset="0"/>
              </a:rPr>
              <a:t> </a:t>
            </a:r>
            <a:r>
              <a:rPr lang="fr-FR" sz="1800" i="1" dirty="0">
                <a:latin typeface="Short Hand"/>
                <a:cs typeface="Times New Roman" pitchFamily="18" charset="0"/>
              </a:rPr>
              <a:t>De se connaître, de se créer soi-même pour pouvoir sortir de soi, créer à partir de soi mais non pas pour soi.</a:t>
            </a:r>
            <a:r>
              <a:rPr lang="fr-FR" sz="1800" i="1" dirty="0">
                <a:cs typeface="Times New Roman" pitchFamily="18" charset="0"/>
              </a:rPr>
              <a:t> </a:t>
            </a:r>
            <a:r>
              <a:rPr lang="fr-FR" sz="1800" i="1" dirty="0">
                <a:latin typeface="Short Hand"/>
                <a:cs typeface="Times New Roman" pitchFamily="18" charset="0"/>
              </a:rPr>
              <a:t>La seule façon d’être original, c’est d’être soi. Face à la copie, à la reproduction et répétition, la démarche créative s’affirme comme imprévisible. L’artiste est celui qui à la fois se mesure à l’inconnu et à la matière et  qui œuvre dans le visible et l’invisible. Celui qui se sent créateur ne nie pas l’héritage, la transmission du savoir, les œuvres déjà faites, mais il sent que tout est possible, que tout est toujours possible. La démarche créatrice ne sert à rien. Elle a, comme l’amour, cette essentielle vertu de gratuité. Ce qui est fabuleux c’est de pouvoir transformer les maux de l’individu pour que ces maux là deviennent sources d’inspiration de création. Pour croître, il faut créer à partir de la douleur ou malgré les maux. Il faut chanter plus fort qu’eux.</a:t>
            </a:r>
          </a:p>
        </p:txBody>
      </p:sp>
      <p:sp>
        <p:nvSpPr>
          <p:cNvPr id="3" name="Espace réservé du numéro de diapositive 2"/>
          <p:cNvSpPr>
            <a:spLocks noGrp="1"/>
          </p:cNvSpPr>
          <p:nvPr>
            <p:ph type="sldNum" sz="quarter" idx="12"/>
          </p:nvPr>
        </p:nvSpPr>
        <p:spPr/>
        <p:txBody>
          <a:bodyPr/>
          <a:lstStyle/>
          <a:p>
            <a:fld id="{5032AA9F-7DDA-41AC-AB22-E8FEF4F9988C}" type="slidenum">
              <a:rPr lang="fr-FR" smtClean="0"/>
              <a:pPr/>
              <a:t>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 calcmode="lin" valueType="num">
                                      <p:cBhvr>
                                        <p:cTn id="7" dur="1000" fill="hold"/>
                                        <p:tgtEl>
                                          <p:spTgt spid="6758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758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75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758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anim calcmode="lin" valueType="num">
                                      <p:cBhvr>
                                        <p:cTn id="15" dur="1000" fill="hold"/>
                                        <p:tgtEl>
                                          <p:spTgt spid="67587">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67587">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675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758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7587">
                                            <p:txEl>
                                              <p:pRg st="3" end="3"/>
                                            </p:txEl>
                                          </p:spTgt>
                                        </p:tgtEl>
                                        <p:attrNameLst>
                                          <p:attrName>style.visibility</p:attrName>
                                        </p:attrNameLst>
                                      </p:cBhvr>
                                      <p:to>
                                        <p:strVal val="visible"/>
                                      </p:to>
                                    </p:set>
                                    <p:anim calcmode="lin" valueType="num">
                                      <p:cBhvr>
                                        <p:cTn id="23" dur="1000" fill="hold"/>
                                        <p:tgtEl>
                                          <p:spTgt spid="67587">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67587">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6758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758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1027"/>
          <p:cNvSpPr>
            <a:spLocks noGrp="1" noChangeArrowheads="1"/>
          </p:cNvSpPr>
          <p:nvPr>
            <p:ph type="body" idx="1"/>
          </p:nvPr>
        </p:nvSpPr>
        <p:spPr>
          <a:xfrm>
            <a:off x="1066800" y="1905000"/>
            <a:ext cx="7772400" cy="4495800"/>
          </a:xfrm>
        </p:spPr>
        <p:txBody>
          <a:bodyPr/>
          <a:lstStyle/>
          <a:p>
            <a:pPr algn="just">
              <a:lnSpc>
                <a:spcPct val="90000"/>
              </a:lnSpc>
              <a:buClr>
                <a:srgbClr val="FF9900"/>
              </a:buClr>
              <a:buFont typeface="Wingdings" pitchFamily="2" charset="2"/>
              <a:buChar char="§"/>
            </a:pPr>
            <a:r>
              <a:rPr lang="fr-FR" sz="1800" b="1" i="1">
                <a:latin typeface="Short Hand"/>
                <a:cs typeface="Times New Roman" pitchFamily="18" charset="0"/>
              </a:rPr>
              <a:t>VAN GOGH</a:t>
            </a:r>
            <a:r>
              <a:rPr lang="fr-FR" sz="1800" i="1">
                <a:latin typeface="Short Hand"/>
                <a:cs typeface="Times New Roman" pitchFamily="18" charset="0"/>
              </a:rPr>
              <a:t> disait avec cette énergie du désespoir « Je ne puis pas, moi, souffrant, me passer de quelque chose qui est plus grand que moi, qui est ma vie : la puissance de créer ».</a:t>
            </a:r>
            <a:endParaRPr lang="fr-FR" sz="1800">
              <a:cs typeface="Times New Roman" pitchFamily="18" charset="0"/>
            </a:endParaRPr>
          </a:p>
          <a:p>
            <a:pPr algn="just">
              <a:lnSpc>
                <a:spcPct val="90000"/>
              </a:lnSpc>
              <a:buClr>
                <a:srgbClr val="FF9900"/>
              </a:buClr>
              <a:buFont typeface="Wingdings" pitchFamily="2" charset="2"/>
              <a:buNone/>
            </a:pPr>
            <a:r>
              <a:rPr lang="fr-FR" sz="1800" i="1">
                <a:latin typeface="Short Hand"/>
                <a:cs typeface="Times New Roman" pitchFamily="18" charset="0"/>
              </a:rPr>
              <a:t> </a:t>
            </a:r>
            <a:endParaRPr lang="fr-FR" sz="1800">
              <a:cs typeface="Times New Roman" pitchFamily="18" charset="0"/>
            </a:endParaRPr>
          </a:p>
          <a:p>
            <a:pPr algn="just">
              <a:lnSpc>
                <a:spcPct val="90000"/>
              </a:lnSpc>
              <a:buClr>
                <a:srgbClr val="FF9900"/>
              </a:buClr>
              <a:buFont typeface="Wingdings" pitchFamily="2" charset="2"/>
              <a:buChar char="§"/>
            </a:pPr>
            <a:r>
              <a:rPr lang="fr-FR" sz="1800" i="1">
                <a:latin typeface="Short Hand"/>
                <a:cs typeface="Times New Roman" pitchFamily="18" charset="0"/>
              </a:rPr>
              <a:t>Le sens de la tâche créatrice est d’ouvrir des fenêtres, de rendre léger et de susciter, comme la vie,  des relais.</a:t>
            </a:r>
            <a:endParaRPr lang="fr-FR" sz="1800">
              <a:cs typeface="Times New Roman" pitchFamily="18" charset="0"/>
            </a:endParaRPr>
          </a:p>
          <a:p>
            <a:pPr algn="just">
              <a:lnSpc>
                <a:spcPct val="90000"/>
              </a:lnSpc>
              <a:buClr>
                <a:srgbClr val="FF9900"/>
              </a:buClr>
              <a:buFont typeface="Wingdings" pitchFamily="2" charset="2"/>
              <a:buChar char="§"/>
            </a:pPr>
            <a:endParaRPr lang="fr-FR" sz="1800">
              <a:cs typeface="Times New Roman" pitchFamily="18" charset="0"/>
            </a:endParaRPr>
          </a:p>
          <a:p>
            <a:pPr algn="just">
              <a:lnSpc>
                <a:spcPct val="90000"/>
              </a:lnSpc>
              <a:buClr>
                <a:srgbClr val="FF9900"/>
              </a:buClr>
              <a:buFont typeface="Wingdings" pitchFamily="2" charset="2"/>
              <a:buChar char="§"/>
            </a:pPr>
            <a:r>
              <a:rPr lang="fr-FR" sz="1800" i="1">
                <a:latin typeface="Short Hand"/>
                <a:cs typeface="Times New Roman" pitchFamily="18" charset="0"/>
              </a:rPr>
              <a:t>La véritable œuvre d’art est celle qui donne envie d’aimer, de vivre et de créer à son tour.</a:t>
            </a:r>
            <a:endParaRPr lang="fr-FR" sz="1800">
              <a:cs typeface="Times New Roman" pitchFamily="18" charset="0"/>
            </a:endParaRPr>
          </a:p>
          <a:p>
            <a:pPr algn="just">
              <a:lnSpc>
                <a:spcPct val="90000"/>
              </a:lnSpc>
              <a:buClr>
                <a:srgbClr val="FF9900"/>
              </a:buClr>
              <a:buFont typeface="Wingdings" pitchFamily="2" charset="2"/>
              <a:buNone/>
            </a:pPr>
            <a:r>
              <a:rPr lang="fr-FR" sz="1800" i="1">
                <a:latin typeface="Short Hand"/>
                <a:cs typeface="Times New Roman" pitchFamily="18" charset="0"/>
              </a:rPr>
              <a:t> </a:t>
            </a:r>
            <a:endParaRPr lang="fr-FR" sz="1800">
              <a:cs typeface="Times New Roman" pitchFamily="18" charset="0"/>
            </a:endParaRPr>
          </a:p>
          <a:p>
            <a:pPr algn="just">
              <a:lnSpc>
                <a:spcPct val="90000"/>
              </a:lnSpc>
              <a:buClr>
                <a:srgbClr val="FF9900"/>
              </a:buClr>
              <a:buFont typeface="Wingdings" pitchFamily="2" charset="2"/>
              <a:buChar char="§"/>
            </a:pPr>
            <a:r>
              <a:rPr lang="fr-FR" sz="1800" i="1">
                <a:latin typeface="Short Hand"/>
                <a:cs typeface="Times New Roman" pitchFamily="18" charset="0"/>
              </a:rPr>
              <a:t>Face à la découverte que l’enfant fait de ces différentes techniques et de lui en situation, il est incité à poursuivre sa première ébauche pour se dépasser lui-même. Sur un plan intellectuel, cela stimule ses fonctions mentales et accroît ses capacités</a:t>
            </a:r>
            <a:r>
              <a:rPr lang="fr-FR" sz="1600" i="1">
                <a:latin typeface="Short Hand"/>
                <a:cs typeface="Times New Roman" pitchFamily="18" charset="0"/>
              </a:rPr>
              <a:t>.</a:t>
            </a:r>
          </a:p>
          <a:p>
            <a:pPr algn="just">
              <a:lnSpc>
                <a:spcPct val="90000"/>
              </a:lnSpc>
              <a:buFontTx/>
              <a:buNone/>
            </a:pPr>
            <a:r>
              <a:rPr lang="fr-FR" sz="1600" i="1">
                <a:latin typeface="Short Hand"/>
                <a:cs typeface="Times New Roman" pitchFamily="18" charset="0"/>
              </a:rPr>
              <a:t> </a:t>
            </a:r>
            <a:endParaRPr lang="fr-FR" sz="1600">
              <a:cs typeface="Times New Roman" pitchFamily="18" charset="0"/>
            </a:endParaRPr>
          </a:p>
          <a:p>
            <a:pPr>
              <a:lnSpc>
                <a:spcPct val="90000"/>
              </a:lnSpc>
            </a:pPr>
            <a:endParaRPr lang="fr-FR" sz="1600"/>
          </a:p>
          <a:p>
            <a:pPr>
              <a:lnSpc>
                <a:spcPct val="90000"/>
              </a:lnSpc>
            </a:pPr>
            <a:endParaRPr lang="fr-FR" sz="1600"/>
          </a:p>
        </p:txBody>
      </p:sp>
      <p:sp>
        <p:nvSpPr>
          <p:cNvPr id="3" name="Espace réservé du numéro de diapositive 2"/>
          <p:cNvSpPr>
            <a:spLocks noGrp="1"/>
          </p:cNvSpPr>
          <p:nvPr>
            <p:ph type="sldNum" sz="quarter" idx="12"/>
          </p:nvPr>
        </p:nvSpPr>
        <p:spPr/>
        <p:txBody>
          <a:bodyPr/>
          <a:lstStyle/>
          <a:p>
            <a:fld id="{5032AA9F-7DDA-41AC-AB22-E8FEF4F9988C}" type="slidenum">
              <a:rPr lang="fr-FR" smtClean="0"/>
              <a:pPr/>
              <a:t>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10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71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71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10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7107">
                                            <p:txEl>
                                              <p:pRg st="1" end="1"/>
                                            </p:txEl>
                                          </p:spTgt>
                                        </p:tgtEl>
                                        <p:attrNameLst>
                                          <p:attrName>style.visibility</p:attrName>
                                        </p:attrNameLst>
                                      </p:cBhvr>
                                      <p:to>
                                        <p:strVal val="visible"/>
                                      </p:to>
                                    </p:set>
                                    <p:anim calcmode="lin" valueType="num">
                                      <p:cBhvr>
                                        <p:cTn id="15" dur="10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710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710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710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7107">
                                            <p:txEl>
                                              <p:pRg st="2" end="2"/>
                                            </p:txEl>
                                          </p:spTgt>
                                        </p:tgtEl>
                                        <p:attrNameLst>
                                          <p:attrName>style.visibility</p:attrName>
                                        </p:attrNameLst>
                                      </p:cBhvr>
                                      <p:to>
                                        <p:strVal val="visible"/>
                                      </p:to>
                                    </p:set>
                                    <p:anim calcmode="lin" valueType="num">
                                      <p:cBhvr>
                                        <p:cTn id="23" dur="1000" fill="hold"/>
                                        <p:tgtEl>
                                          <p:spTgt spid="4710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710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710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710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p:cTn id="31" dur="1000" fill="hold"/>
                                        <p:tgtEl>
                                          <p:spTgt spid="47107">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7107">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710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710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7107">
                                            <p:txEl>
                                              <p:pRg st="5" end="5"/>
                                            </p:txEl>
                                          </p:spTgt>
                                        </p:tgtEl>
                                        <p:attrNameLst>
                                          <p:attrName>style.visibility</p:attrName>
                                        </p:attrNameLst>
                                      </p:cBhvr>
                                      <p:to>
                                        <p:strVal val="visible"/>
                                      </p:to>
                                    </p:set>
                                    <p:anim calcmode="lin" valueType="num">
                                      <p:cBhvr>
                                        <p:cTn id="39" dur="1000" fill="hold"/>
                                        <p:tgtEl>
                                          <p:spTgt spid="47107">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47107">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4710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710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7107">
                                            <p:txEl>
                                              <p:pRg st="6" end="6"/>
                                            </p:txEl>
                                          </p:spTgt>
                                        </p:tgtEl>
                                        <p:attrNameLst>
                                          <p:attrName>style.visibility</p:attrName>
                                        </p:attrNameLst>
                                      </p:cBhvr>
                                      <p:to>
                                        <p:strVal val="visible"/>
                                      </p:to>
                                    </p:set>
                                    <p:anim calcmode="lin" valueType="num">
                                      <p:cBhvr>
                                        <p:cTn id="47" dur="1000" fill="hold"/>
                                        <p:tgtEl>
                                          <p:spTgt spid="47107">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47107">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4710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710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47107">
                                            <p:txEl>
                                              <p:pRg st="7" end="7"/>
                                            </p:txEl>
                                          </p:spTgt>
                                        </p:tgtEl>
                                        <p:attrNameLst>
                                          <p:attrName>style.visibility</p:attrName>
                                        </p:attrNameLst>
                                      </p:cBhvr>
                                      <p:to>
                                        <p:strVal val="visible"/>
                                      </p:to>
                                    </p:set>
                                    <p:anim calcmode="lin" valueType="num">
                                      <p:cBhvr>
                                        <p:cTn id="55" dur="1000" fill="hold"/>
                                        <p:tgtEl>
                                          <p:spTgt spid="47107">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47107">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4710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4710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1066800" y="692696"/>
            <a:ext cx="7620000" cy="4793704"/>
          </a:xfrm>
        </p:spPr>
        <p:txBody>
          <a:bodyPr/>
          <a:lstStyle/>
          <a:p>
            <a:pPr algn="just">
              <a:lnSpc>
                <a:spcPct val="90000"/>
              </a:lnSpc>
              <a:buClr>
                <a:srgbClr val="FF9900"/>
              </a:buClr>
              <a:buFont typeface="Wingdings" pitchFamily="2" charset="2"/>
              <a:buChar char="§"/>
            </a:pPr>
            <a:r>
              <a:rPr lang="fr-FR" sz="1800" i="1" dirty="0">
                <a:latin typeface="Short Hand"/>
                <a:cs typeface="Times New Roman" pitchFamily="18" charset="0"/>
              </a:rPr>
              <a:t>De manière générale, proposer à un enfant, différents outils tels que peintures, craies, pastels, crayons de couleur… lui permet d’explorer ses propres richesses tout en favorisant le développement de sa propre créativité et de son épanouissement personnel. </a:t>
            </a:r>
          </a:p>
          <a:p>
            <a:pPr algn="just">
              <a:lnSpc>
                <a:spcPct val="90000"/>
              </a:lnSpc>
              <a:buClr>
                <a:srgbClr val="FF9900"/>
              </a:buClr>
              <a:buFont typeface="Wingdings" pitchFamily="2" charset="2"/>
              <a:buChar char="§"/>
            </a:pPr>
            <a:endParaRPr lang="fr-FR" sz="1800" dirty="0">
              <a:cs typeface="Times New Roman" pitchFamily="18" charset="0"/>
            </a:endParaRPr>
          </a:p>
          <a:p>
            <a:pPr algn="just">
              <a:lnSpc>
                <a:spcPct val="90000"/>
              </a:lnSpc>
              <a:buClr>
                <a:srgbClr val="FF9900"/>
              </a:buClr>
              <a:buFont typeface="Wingdings" pitchFamily="2" charset="2"/>
              <a:buChar char="§"/>
            </a:pPr>
            <a:r>
              <a:rPr lang="fr-FR" sz="1800" i="1" dirty="0">
                <a:latin typeface="Short Hand"/>
                <a:cs typeface="Times New Roman" pitchFamily="18" charset="0"/>
              </a:rPr>
              <a:t>Un dessin se construit autour de sensations, de sentiments, de pensées mais aussi par l’application de techniques qui permet à l’enfant d’exprimer ses idées et ses ressentis. L’animatrice, attentive et respectueuse de l’émergence des représentations de l’enfant, accompagne ce mouvement sans intervenir ni interpréter. Ainsi, l’enfant apprend en expérimentant lui-même, une gestuelle.</a:t>
            </a:r>
            <a:endParaRPr lang="fr-FR" sz="1800" dirty="0">
              <a:cs typeface="Times New Roman" pitchFamily="18" charset="0"/>
            </a:endParaRPr>
          </a:p>
          <a:p>
            <a:pPr algn="just">
              <a:lnSpc>
                <a:spcPct val="90000"/>
              </a:lnSpc>
              <a:buClr>
                <a:srgbClr val="FF9900"/>
              </a:buClr>
              <a:buFont typeface="Wingdings" pitchFamily="2" charset="2"/>
              <a:buChar char="§"/>
            </a:pPr>
            <a:endParaRPr lang="fr-FR" sz="1800" dirty="0">
              <a:cs typeface="Times New Roman" pitchFamily="18" charset="0"/>
            </a:endParaRPr>
          </a:p>
          <a:p>
            <a:pPr algn="just">
              <a:lnSpc>
                <a:spcPct val="90000"/>
              </a:lnSpc>
              <a:buClr>
                <a:srgbClr val="FF9900"/>
              </a:buClr>
              <a:buFont typeface="Wingdings" pitchFamily="2" charset="2"/>
              <a:buChar char="§"/>
            </a:pPr>
            <a:r>
              <a:rPr lang="fr-FR" sz="1800" i="1" dirty="0">
                <a:latin typeface="Short Hand"/>
                <a:cs typeface="Times New Roman" pitchFamily="18" charset="0"/>
              </a:rPr>
              <a:t>Si la pratique du dessin permet à l’enfant d’enrichir ses découvertes et de développer ses sens, sa sensorialité et ses compétences, il va pouvoir également exprimer et extérioriser ses propres ressentis pour accroître sa créativité et se construire un espace intime.</a:t>
            </a:r>
            <a:endParaRPr lang="fr-FR" sz="1800" dirty="0">
              <a:cs typeface="Times New Roman" pitchFamily="18" charset="0"/>
            </a:endParaRPr>
          </a:p>
          <a:p>
            <a:pPr algn="just">
              <a:lnSpc>
                <a:spcPct val="90000"/>
              </a:lnSpc>
              <a:buClr>
                <a:srgbClr val="FF9900"/>
              </a:buClr>
              <a:buFont typeface="Wingdings" pitchFamily="2" charset="2"/>
              <a:buChar char="§"/>
            </a:pPr>
            <a:endParaRPr lang="fr-FR" sz="1800" dirty="0">
              <a:cs typeface="Times New Roman" pitchFamily="18" charset="0"/>
            </a:endParaRPr>
          </a:p>
          <a:p>
            <a:pPr algn="just">
              <a:lnSpc>
                <a:spcPct val="90000"/>
              </a:lnSpc>
              <a:buClr>
                <a:srgbClr val="FF9900"/>
              </a:buClr>
              <a:buFont typeface="Wingdings" pitchFamily="2" charset="2"/>
              <a:buChar char="§"/>
            </a:pPr>
            <a:r>
              <a:rPr lang="fr-FR" sz="1800" b="1" i="1" dirty="0">
                <a:latin typeface="Short Hand"/>
                <a:cs typeface="Times New Roman" pitchFamily="18" charset="0"/>
              </a:rPr>
              <a:t>Nicolas POUSSIN</a:t>
            </a:r>
            <a:r>
              <a:rPr lang="fr-FR" sz="1800" i="1" dirty="0">
                <a:latin typeface="Short Hand"/>
                <a:cs typeface="Times New Roman" pitchFamily="18" charset="0"/>
              </a:rPr>
              <a:t> disait : « Autant que par la vue, la peinture doit être appréhendée par la  pensée et le peintre doit donner à lire. ».</a:t>
            </a:r>
            <a:endParaRPr lang="fr-FR" sz="1800" dirty="0">
              <a:cs typeface="Times New Roman" pitchFamily="18" charset="0"/>
            </a:endParaRPr>
          </a:p>
          <a:p>
            <a:pPr>
              <a:lnSpc>
                <a:spcPct val="90000"/>
              </a:lnSpc>
              <a:buClr>
                <a:srgbClr val="FF9900"/>
              </a:buClr>
              <a:buFont typeface="Wingdings" pitchFamily="2" charset="2"/>
              <a:buChar char="§"/>
            </a:pPr>
            <a:endParaRPr lang="fr-FR" sz="1800" dirty="0"/>
          </a:p>
        </p:txBody>
      </p:sp>
      <p:sp>
        <p:nvSpPr>
          <p:cNvPr id="3" name="Espace réservé du numéro de diapositive 2"/>
          <p:cNvSpPr>
            <a:spLocks noGrp="1"/>
          </p:cNvSpPr>
          <p:nvPr>
            <p:ph type="sldNum" sz="quarter" idx="12"/>
          </p:nvPr>
        </p:nvSpPr>
        <p:spPr/>
        <p:txBody>
          <a:bodyPr/>
          <a:lstStyle/>
          <a:p>
            <a:fld id="{5032AA9F-7DDA-41AC-AB22-E8FEF4F9988C}" type="slidenum">
              <a:rPr lang="fr-FR" smtClean="0"/>
              <a:pPr/>
              <a:t>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10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963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96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96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 calcmode="lin" valueType="num">
                                      <p:cBhvr>
                                        <p:cTn id="15" dur="1000" fill="hold"/>
                                        <p:tgtEl>
                                          <p:spTgt spid="6963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6963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6963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963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 calcmode="lin" valueType="num">
                                      <p:cBhvr>
                                        <p:cTn id="23" dur="1000" fill="hold"/>
                                        <p:tgtEl>
                                          <p:spTgt spid="6963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6963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6963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963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9635">
                                            <p:txEl>
                                              <p:pRg st="6" end="6"/>
                                            </p:txEl>
                                          </p:spTgt>
                                        </p:tgtEl>
                                        <p:attrNameLst>
                                          <p:attrName>style.visibility</p:attrName>
                                        </p:attrNameLst>
                                      </p:cBhvr>
                                      <p:to>
                                        <p:strVal val="visible"/>
                                      </p:to>
                                    </p:set>
                                    <p:anim calcmode="lin" valueType="num">
                                      <p:cBhvr>
                                        <p:cTn id="31" dur="1000" fill="hold"/>
                                        <p:tgtEl>
                                          <p:spTgt spid="69635">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69635">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6963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963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1027"/>
          <p:cNvSpPr>
            <a:spLocks noGrp="1" noChangeArrowheads="1"/>
          </p:cNvSpPr>
          <p:nvPr>
            <p:ph type="body" idx="1"/>
          </p:nvPr>
        </p:nvSpPr>
        <p:spPr>
          <a:xfrm>
            <a:off x="990600" y="228600"/>
            <a:ext cx="7772400" cy="6400800"/>
          </a:xfrm>
        </p:spPr>
        <p:txBody>
          <a:bodyPr/>
          <a:lstStyle/>
          <a:p>
            <a:pPr algn="ctr">
              <a:lnSpc>
                <a:spcPct val="90000"/>
              </a:lnSpc>
              <a:buClr>
                <a:srgbClr val="00FF00"/>
              </a:buClr>
              <a:buFontTx/>
              <a:buNone/>
            </a:pPr>
            <a:r>
              <a:rPr lang="fr-FR" sz="2000" i="1">
                <a:latin typeface="Short Hand"/>
                <a:cs typeface="Times New Roman" pitchFamily="18" charset="0"/>
              </a:rPr>
              <a:t>L’Association </a:t>
            </a:r>
            <a:r>
              <a:rPr lang="fr-FR" sz="2000" i="1">
                <a:latin typeface="Bazooka" pitchFamily="2" charset="0"/>
                <a:cs typeface="Times New Roman" pitchFamily="18" charset="0"/>
              </a:rPr>
              <a:t>PALETTE</a:t>
            </a:r>
            <a:r>
              <a:rPr lang="fr-FR" sz="2000" i="1">
                <a:latin typeface="Short Hand"/>
                <a:cs typeface="Times New Roman" pitchFamily="18" charset="0"/>
              </a:rPr>
              <a:t> propose aux enfants :</a:t>
            </a:r>
            <a:r>
              <a:rPr lang="fr-FR" sz="2000" b="1" i="1">
                <a:latin typeface="Short Hand"/>
                <a:cs typeface="Times New Roman" pitchFamily="18" charset="0"/>
              </a:rPr>
              <a:t> </a:t>
            </a:r>
            <a:endParaRPr lang="fr-FR" sz="2000" b="1" i="1" u="sng">
              <a:latin typeface="Short Hand"/>
              <a:cs typeface="Times New Roman" pitchFamily="18" charset="0"/>
            </a:endParaRPr>
          </a:p>
          <a:p>
            <a:pPr algn="just">
              <a:lnSpc>
                <a:spcPct val="90000"/>
              </a:lnSpc>
              <a:buFontTx/>
              <a:buNone/>
            </a:pPr>
            <a:r>
              <a:rPr lang="fr-FR" sz="2000" i="1">
                <a:latin typeface="Short Hand"/>
                <a:cs typeface="Times New Roman" pitchFamily="18" charset="0"/>
              </a:rPr>
              <a:t>			</a:t>
            </a:r>
            <a:endParaRPr lang="fr-FR" sz="2000">
              <a:cs typeface="Times New Roman" pitchFamily="18" charset="0"/>
            </a:endParaRPr>
          </a:p>
          <a:p>
            <a:pPr algn="just">
              <a:lnSpc>
                <a:spcPct val="90000"/>
              </a:lnSpc>
              <a:buClr>
                <a:srgbClr val="EE762C"/>
              </a:buClr>
              <a:buFontTx/>
              <a:buNone/>
            </a:pPr>
            <a:r>
              <a:rPr lang="fr-FR" sz="1800" b="1" i="1">
                <a:solidFill>
                  <a:srgbClr val="5C005C"/>
                </a:solidFill>
                <a:latin typeface="Short Hand"/>
                <a:cs typeface="Times New Roman" pitchFamily="18" charset="0"/>
                <a:sym typeface="Wingdings 2" pitchFamily="18" charset="2"/>
              </a:rPr>
              <a:t></a:t>
            </a:r>
            <a:r>
              <a:rPr lang="fr-FR" sz="2000" i="1">
                <a:latin typeface="Short Hand"/>
                <a:cs typeface="Times New Roman" pitchFamily="18" charset="0"/>
              </a:rPr>
              <a:t>  </a:t>
            </a:r>
            <a:r>
              <a:rPr lang="fr-FR" sz="1400" i="1">
                <a:latin typeface="Short Hand"/>
                <a:cs typeface="Times New Roman" pitchFamily="18" charset="0"/>
              </a:rPr>
              <a:t>l’expression par le dessin ou la peinture sans esprit de compétition, de notes ou de notion d’échelle de valeur.</a:t>
            </a:r>
            <a:endParaRPr lang="fr-FR" sz="1400">
              <a:cs typeface="Times New Roman" pitchFamily="18" charset="0"/>
            </a:endParaRPr>
          </a:p>
          <a:p>
            <a:pPr algn="just">
              <a:lnSpc>
                <a:spcPct val="90000"/>
              </a:lnSpc>
              <a:buFontTx/>
              <a:buNone/>
            </a:pPr>
            <a:endParaRPr lang="fr-FR" sz="1400" b="1" i="1" u="sng">
              <a:latin typeface="Short Hand"/>
              <a:cs typeface="Times New Roman" pitchFamily="18" charset="0"/>
            </a:endParaRPr>
          </a:p>
          <a:p>
            <a:pPr algn="just">
              <a:lnSpc>
                <a:spcPct val="90000"/>
              </a:lnSpc>
              <a:buClr>
                <a:srgbClr val="EE762C"/>
              </a:buClr>
              <a:buFont typeface="Wingdings 2" pitchFamily="18" charset="2"/>
              <a:buNone/>
            </a:pPr>
            <a:r>
              <a:rPr lang="fr-FR" sz="1800" b="1" i="1">
                <a:solidFill>
                  <a:srgbClr val="5C005C"/>
                </a:solidFill>
                <a:latin typeface="Short Hand"/>
                <a:cs typeface="Times New Roman" pitchFamily="18" charset="0"/>
                <a:sym typeface="Wingdings 2" pitchFamily="18" charset="2"/>
              </a:rPr>
              <a:t></a:t>
            </a:r>
            <a:r>
              <a:rPr lang="fr-FR" sz="1800" b="1" i="1">
                <a:solidFill>
                  <a:srgbClr val="5C005C"/>
                </a:solidFill>
                <a:latin typeface="Short Hand"/>
                <a:cs typeface="Times New Roman" pitchFamily="18" charset="0"/>
              </a:rPr>
              <a:t>  </a:t>
            </a:r>
            <a:r>
              <a:rPr lang="fr-FR" sz="1400" i="1">
                <a:latin typeface="Short Hand"/>
                <a:cs typeface="Times New Roman" pitchFamily="18" charset="0"/>
              </a:rPr>
              <a:t>le bonheur de l’expression libre, la   possibilité de surmonter les angoisses, le stress, l’agressivité, la violence et de contribuer à l’épanouissement de la personnalité. </a:t>
            </a:r>
            <a:r>
              <a:rPr lang="fr-FR" sz="1400" i="1">
                <a:latin typeface="Short Hand"/>
                <a:cs typeface="Arial" pitchFamily="34" charset="0"/>
              </a:rPr>
              <a:t>Un temps de partage, d</a:t>
            </a:r>
            <a:r>
              <a:rPr lang="fr-FR" sz="1400" i="1">
                <a:latin typeface="Times New Roman"/>
                <a:cs typeface="Arial" pitchFamily="34" charset="0"/>
              </a:rPr>
              <a:t>’é</a:t>
            </a:r>
            <a:r>
              <a:rPr lang="fr-FR" sz="1400" i="1">
                <a:latin typeface="Short Hand"/>
                <a:cs typeface="Arial" pitchFamily="34" charset="0"/>
              </a:rPr>
              <a:t>coute, d</a:t>
            </a:r>
            <a:r>
              <a:rPr lang="fr-FR" sz="1400" i="1">
                <a:latin typeface="Times New Roman"/>
                <a:cs typeface="Arial" pitchFamily="34" charset="0"/>
              </a:rPr>
              <a:t>’</a:t>
            </a:r>
            <a:r>
              <a:rPr lang="fr-FR" sz="1400" i="1">
                <a:latin typeface="Short Hand"/>
                <a:cs typeface="Arial" pitchFamily="34" charset="0"/>
              </a:rPr>
              <a:t>observation pour leur permettre d</a:t>
            </a:r>
            <a:r>
              <a:rPr lang="fr-FR" sz="1400" i="1">
                <a:latin typeface="Times New Roman"/>
                <a:cs typeface="Arial" pitchFamily="34" charset="0"/>
              </a:rPr>
              <a:t>’</a:t>
            </a:r>
            <a:r>
              <a:rPr lang="fr-FR" sz="1400" i="1">
                <a:latin typeface="Short Hand"/>
                <a:cs typeface="Arial" pitchFamily="34" charset="0"/>
              </a:rPr>
              <a:t>aller vers un </a:t>
            </a:r>
            <a:r>
              <a:rPr lang="fr-FR" sz="1400" i="1">
                <a:latin typeface="Times New Roman"/>
                <a:cs typeface="Arial" pitchFamily="34" charset="0"/>
              </a:rPr>
              <a:t>é</a:t>
            </a:r>
            <a:r>
              <a:rPr lang="fr-FR" sz="1400" i="1">
                <a:latin typeface="Short Hand"/>
                <a:cs typeface="Arial" pitchFamily="34" charset="0"/>
              </a:rPr>
              <a:t>panouissement personnel en affirmant leur libert</a:t>
            </a:r>
            <a:r>
              <a:rPr lang="fr-FR" sz="1400" i="1">
                <a:latin typeface="Times New Roman"/>
                <a:cs typeface="Arial" pitchFamily="34" charset="0"/>
              </a:rPr>
              <a:t>é</a:t>
            </a:r>
            <a:r>
              <a:rPr lang="fr-FR" sz="1400" i="1">
                <a:latin typeface="Short Hand"/>
                <a:cs typeface="Arial" pitchFamily="34" charset="0"/>
              </a:rPr>
              <a:t> et leur singularit</a:t>
            </a:r>
            <a:r>
              <a:rPr lang="fr-FR" sz="1400" i="1">
                <a:latin typeface="Times New Roman"/>
                <a:cs typeface="Arial" pitchFamily="34" charset="0"/>
              </a:rPr>
              <a:t>é</a:t>
            </a:r>
            <a:endParaRPr lang="fr-FR" sz="1400" i="1">
              <a:latin typeface="Short Hand"/>
              <a:cs typeface="Times New Roman" pitchFamily="18" charset="0"/>
            </a:endParaRPr>
          </a:p>
          <a:p>
            <a:pPr algn="just">
              <a:lnSpc>
                <a:spcPct val="90000"/>
              </a:lnSpc>
              <a:buClr>
                <a:srgbClr val="EE762C"/>
              </a:buClr>
              <a:buFont typeface="Wingdings 2" pitchFamily="18" charset="2"/>
              <a:buNone/>
            </a:pPr>
            <a:endParaRPr lang="fr-FR" sz="1400" i="1">
              <a:latin typeface="Short Hand"/>
              <a:cs typeface="Times New Roman" pitchFamily="18" charset="0"/>
            </a:endParaRPr>
          </a:p>
          <a:p>
            <a:pPr algn="just">
              <a:lnSpc>
                <a:spcPct val="90000"/>
              </a:lnSpc>
              <a:buClr>
                <a:srgbClr val="EE762C"/>
              </a:buClr>
              <a:buFont typeface="Wingdings 2" pitchFamily="18" charset="2"/>
              <a:buNone/>
            </a:pPr>
            <a:r>
              <a:rPr lang="fr-FR" sz="1800" b="1" i="1">
                <a:solidFill>
                  <a:srgbClr val="5C005C"/>
                </a:solidFill>
                <a:latin typeface="Short Hand"/>
                <a:cs typeface="Times New Roman" pitchFamily="18" charset="0"/>
                <a:sym typeface="Wingdings 2" pitchFamily="18" charset="2"/>
              </a:rPr>
              <a:t> </a:t>
            </a:r>
            <a:r>
              <a:rPr lang="fr-FR" sz="1800" b="1" i="1">
                <a:solidFill>
                  <a:srgbClr val="5C005C"/>
                </a:solidFill>
                <a:latin typeface="Short Hand"/>
                <a:cs typeface="Times New Roman" pitchFamily="18" charset="0"/>
              </a:rPr>
              <a:t> </a:t>
            </a:r>
            <a:r>
              <a:rPr lang="fr-FR" sz="1400" i="1">
                <a:latin typeface="Short Hand"/>
                <a:cs typeface="Arial" pitchFamily="34" charset="0"/>
              </a:rPr>
              <a:t>un moment de bien-être pour cr</a:t>
            </a:r>
            <a:r>
              <a:rPr lang="fr-FR" sz="1400" i="1">
                <a:latin typeface="Times New Roman"/>
                <a:cs typeface="Arial" pitchFamily="34" charset="0"/>
              </a:rPr>
              <a:t>é</a:t>
            </a:r>
            <a:r>
              <a:rPr lang="fr-FR" sz="1400" i="1">
                <a:latin typeface="Short Hand"/>
                <a:cs typeface="Arial" pitchFamily="34" charset="0"/>
              </a:rPr>
              <a:t>er en jouant.</a:t>
            </a:r>
          </a:p>
          <a:p>
            <a:pPr algn="just">
              <a:lnSpc>
                <a:spcPct val="90000"/>
              </a:lnSpc>
              <a:buClr>
                <a:srgbClr val="EE762C"/>
              </a:buClr>
              <a:buFont typeface="Wingdings 2" pitchFamily="18" charset="2"/>
              <a:buNone/>
            </a:pPr>
            <a:endParaRPr lang="fr-FR" sz="1400" i="1">
              <a:latin typeface="Short Hand"/>
              <a:cs typeface="Arial" pitchFamily="34" charset="0"/>
            </a:endParaRPr>
          </a:p>
          <a:p>
            <a:pPr eaLnBrk="0" hangingPunct="0">
              <a:lnSpc>
                <a:spcPct val="90000"/>
              </a:lnSpc>
              <a:spcBef>
                <a:spcPct val="0"/>
              </a:spcBef>
              <a:buClr>
                <a:schemeClr val="bg1"/>
              </a:buClr>
              <a:buFontTx/>
              <a:buNone/>
            </a:pPr>
            <a:r>
              <a:rPr lang="fr-FR" sz="1800" b="1" i="1">
                <a:solidFill>
                  <a:srgbClr val="5C005C"/>
                </a:solidFill>
                <a:latin typeface="Short Hand"/>
                <a:cs typeface="Times New Roman" pitchFamily="18" charset="0"/>
                <a:sym typeface="Wingdings 2" pitchFamily="18" charset="2"/>
              </a:rPr>
              <a:t></a:t>
            </a:r>
            <a:r>
              <a:rPr lang="fr-FR" sz="1800" b="1" i="1">
                <a:solidFill>
                  <a:srgbClr val="5C005C"/>
                </a:solidFill>
                <a:latin typeface="Short Hand"/>
                <a:cs typeface="Times New Roman" pitchFamily="18" charset="0"/>
              </a:rPr>
              <a:t> </a:t>
            </a:r>
            <a:r>
              <a:rPr lang="fr-FR" sz="1400" i="1">
                <a:solidFill>
                  <a:srgbClr val="FF0000"/>
                </a:solidFill>
                <a:latin typeface="Short Hand"/>
                <a:cs typeface="Times New Roman" pitchFamily="18" charset="0"/>
                <a:sym typeface="Wingdings 2" pitchFamily="18" charset="2"/>
              </a:rPr>
              <a:t>	</a:t>
            </a:r>
            <a:r>
              <a:rPr lang="fr-FR" sz="1400" i="1">
                <a:latin typeface="Short Hand"/>
                <a:cs typeface="Times New Roman" pitchFamily="18" charset="0"/>
              </a:rPr>
              <a:t> la présence d’un adulte qui prête l’oreille sérieusement à leur voix sans détruire leur créativité; </a:t>
            </a:r>
            <a:r>
              <a:rPr lang="fr-FR" sz="1400" i="1">
                <a:latin typeface="Short Hand"/>
                <a:cs typeface="Arial" pitchFamily="34" charset="0"/>
              </a:rPr>
              <a:t>mais aussi de leur diff</a:t>
            </a:r>
            <a:r>
              <a:rPr lang="fr-FR" sz="1400" i="1">
                <a:latin typeface="Times New Roman"/>
                <a:cs typeface="Arial" pitchFamily="34" charset="0"/>
              </a:rPr>
              <a:t>é</a:t>
            </a:r>
            <a:r>
              <a:rPr lang="fr-FR" sz="1400" i="1">
                <a:latin typeface="Short Hand"/>
                <a:cs typeface="Arial" pitchFamily="34" charset="0"/>
              </a:rPr>
              <a:t>rence, une contribution  </a:t>
            </a:r>
            <a:r>
              <a:rPr lang="fr-FR" sz="1400" i="1">
                <a:latin typeface="Times New Roman"/>
                <a:cs typeface="Arial" pitchFamily="34" charset="0"/>
              </a:rPr>
              <a:t>à</a:t>
            </a:r>
            <a:r>
              <a:rPr lang="fr-FR" sz="1400" i="1">
                <a:latin typeface="Short Hand"/>
                <a:cs typeface="Arial" pitchFamily="34" charset="0"/>
              </a:rPr>
              <a:t> leur d</a:t>
            </a:r>
            <a:r>
              <a:rPr lang="fr-FR" sz="1400" i="1">
                <a:latin typeface="Times New Roman"/>
                <a:cs typeface="Arial" pitchFamily="34" charset="0"/>
              </a:rPr>
              <a:t>é</a:t>
            </a:r>
            <a:r>
              <a:rPr lang="fr-FR" sz="1400" i="1">
                <a:latin typeface="Short Hand"/>
                <a:cs typeface="Arial" pitchFamily="34" charset="0"/>
              </a:rPr>
              <a:t>veloppement psychoaffectif voire psychomoteur (par rapport aux angoisses, au stress, </a:t>
            </a:r>
            <a:r>
              <a:rPr lang="fr-FR" sz="1400" i="1">
                <a:latin typeface="Times New Roman"/>
                <a:cs typeface="Arial" pitchFamily="34" charset="0"/>
              </a:rPr>
              <a:t>à</a:t>
            </a:r>
            <a:r>
              <a:rPr lang="fr-FR" sz="1400" i="1">
                <a:latin typeface="Short Hand"/>
                <a:cs typeface="Arial" pitchFamily="34" charset="0"/>
              </a:rPr>
              <a:t> l</a:t>
            </a:r>
            <a:r>
              <a:rPr lang="fr-FR" sz="1400" i="1">
                <a:latin typeface="Times New Roman"/>
                <a:cs typeface="Arial" pitchFamily="34" charset="0"/>
              </a:rPr>
              <a:t>’</a:t>
            </a:r>
            <a:r>
              <a:rPr lang="fr-FR" sz="1400" i="1">
                <a:latin typeface="Short Hand"/>
                <a:cs typeface="Arial" pitchFamily="34" charset="0"/>
              </a:rPr>
              <a:t>agressivit</a:t>
            </a:r>
            <a:r>
              <a:rPr lang="fr-FR" sz="1400" i="1">
                <a:latin typeface="Times New Roman"/>
                <a:cs typeface="Arial" pitchFamily="34" charset="0"/>
              </a:rPr>
              <a:t>é</a:t>
            </a:r>
            <a:r>
              <a:rPr lang="fr-FR" sz="1400" i="1">
                <a:latin typeface="Short Hand"/>
                <a:cs typeface="Arial" pitchFamily="34" charset="0"/>
              </a:rPr>
              <a:t>, </a:t>
            </a:r>
            <a:r>
              <a:rPr lang="fr-FR" sz="1400" i="1">
                <a:latin typeface="Times New Roman"/>
                <a:cs typeface="Arial" pitchFamily="34" charset="0"/>
              </a:rPr>
              <a:t>à</a:t>
            </a:r>
            <a:r>
              <a:rPr lang="fr-FR" sz="1400" i="1">
                <a:latin typeface="Short Hand"/>
                <a:cs typeface="Arial" pitchFamily="34" charset="0"/>
              </a:rPr>
              <a:t> la violence, au handicap</a:t>
            </a:r>
            <a:r>
              <a:rPr lang="fr-FR" sz="1400" i="1">
                <a:latin typeface="Times New Roman"/>
                <a:cs typeface="Arial" pitchFamily="34" charset="0"/>
              </a:rPr>
              <a:t>…</a:t>
            </a:r>
            <a:r>
              <a:rPr lang="fr-FR" sz="1400" i="1">
                <a:latin typeface="Short Hand"/>
                <a:cs typeface="Arial" pitchFamily="34" charset="0"/>
              </a:rPr>
              <a:t>) et une d</a:t>
            </a:r>
            <a:r>
              <a:rPr lang="fr-FR" sz="1400" i="1">
                <a:latin typeface="Times New Roman"/>
                <a:cs typeface="Arial" pitchFamily="34" charset="0"/>
              </a:rPr>
              <a:t>é</a:t>
            </a:r>
            <a:r>
              <a:rPr lang="fr-FR" sz="1400" i="1">
                <a:latin typeface="Short Hand"/>
                <a:cs typeface="Arial" pitchFamily="34" charset="0"/>
              </a:rPr>
              <a:t>couverte pour chaque enfant de ses rythmes, r</a:t>
            </a:r>
            <a:r>
              <a:rPr lang="fr-FR" sz="1400" i="1">
                <a:latin typeface="Times New Roman"/>
                <a:cs typeface="Arial" pitchFamily="34" charset="0"/>
              </a:rPr>
              <a:t>é</a:t>
            </a:r>
            <a:r>
              <a:rPr lang="fr-FR" sz="1400" i="1">
                <a:latin typeface="Short Hand"/>
                <a:cs typeface="Arial" pitchFamily="34" charset="0"/>
              </a:rPr>
              <a:t>ceptivit</a:t>
            </a:r>
            <a:r>
              <a:rPr lang="fr-FR" sz="1400" i="1">
                <a:latin typeface="Times New Roman"/>
                <a:cs typeface="Arial" pitchFamily="34" charset="0"/>
              </a:rPr>
              <a:t>é</a:t>
            </a:r>
            <a:r>
              <a:rPr lang="fr-FR" sz="1400" i="1">
                <a:latin typeface="Short Hand"/>
                <a:cs typeface="Arial" pitchFamily="34" charset="0"/>
              </a:rPr>
              <a:t>, sensibilit</a:t>
            </a:r>
            <a:r>
              <a:rPr lang="fr-FR" sz="1400" i="1">
                <a:latin typeface="Times New Roman"/>
                <a:cs typeface="Arial" pitchFamily="34" charset="0"/>
              </a:rPr>
              <a:t>é</a:t>
            </a:r>
            <a:r>
              <a:rPr lang="fr-FR" sz="1400" i="1">
                <a:latin typeface="Short Hand"/>
                <a:cs typeface="Arial" pitchFamily="34" charset="0"/>
              </a:rPr>
              <a:t>, aptitude ou faiblesse pour une approche de la cr</a:t>
            </a:r>
            <a:r>
              <a:rPr lang="fr-FR" sz="1400" i="1">
                <a:latin typeface="Times New Roman"/>
                <a:cs typeface="Arial" pitchFamily="34" charset="0"/>
              </a:rPr>
              <a:t>é</a:t>
            </a:r>
            <a:r>
              <a:rPr lang="fr-FR" sz="1400" i="1">
                <a:latin typeface="Short Hand"/>
                <a:cs typeface="Arial" pitchFamily="34" charset="0"/>
              </a:rPr>
              <a:t>ativit</a:t>
            </a:r>
            <a:r>
              <a:rPr lang="fr-FR" sz="1400" i="1">
                <a:latin typeface="Times New Roman"/>
                <a:cs typeface="Arial" pitchFamily="34" charset="0"/>
              </a:rPr>
              <a:t>é</a:t>
            </a:r>
            <a:r>
              <a:rPr lang="fr-FR" sz="1400" i="1">
                <a:latin typeface="Short Hand"/>
                <a:cs typeface="Arial" pitchFamily="34" charset="0"/>
              </a:rPr>
              <a:t>.</a:t>
            </a:r>
            <a:endParaRPr lang="fr-FR" sz="1400" b="1" i="1" u="sng">
              <a:latin typeface="Short Hand"/>
              <a:cs typeface="Times New Roman" pitchFamily="18" charset="0"/>
            </a:endParaRPr>
          </a:p>
          <a:p>
            <a:pPr algn="just">
              <a:lnSpc>
                <a:spcPct val="90000"/>
              </a:lnSpc>
              <a:buFontTx/>
              <a:buNone/>
            </a:pPr>
            <a:r>
              <a:rPr lang="fr-FR" sz="1400" i="1">
                <a:latin typeface="Short Hand"/>
                <a:cs typeface="Times New Roman" pitchFamily="18" charset="0"/>
              </a:rPr>
              <a:t> </a:t>
            </a:r>
            <a:endParaRPr lang="fr-FR" sz="1400" b="1" i="1" u="sng">
              <a:latin typeface="Short Hand"/>
              <a:cs typeface="Times New Roman" pitchFamily="18" charset="0"/>
            </a:endParaRPr>
          </a:p>
          <a:p>
            <a:pPr algn="just">
              <a:lnSpc>
                <a:spcPct val="90000"/>
              </a:lnSpc>
              <a:buClr>
                <a:srgbClr val="EE762C"/>
              </a:buClr>
              <a:buFontTx/>
              <a:buNone/>
            </a:pPr>
            <a:r>
              <a:rPr lang="fr-FR" sz="1800" b="1" i="1">
                <a:solidFill>
                  <a:srgbClr val="5C005C"/>
                </a:solidFill>
                <a:latin typeface="Short Hand"/>
                <a:cs typeface="Times New Roman" pitchFamily="18" charset="0"/>
                <a:sym typeface="Wingdings 2" pitchFamily="18" charset="2"/>
              </a:rPr>
              <a:t></a:t>
            </a:r>
            <a:r>
              <a:rPr lang="fr-FR" sz="1400" i="1">
                <a:latin typeface="Short Hand"/>
                <a:cs typeface="Times New Roman" pitchFamily="18" charset="0"/>
              </a:rPr>
              <a:t> de mettre à la disposition des enfants des outils et les connaissances de l’animatrice afin  qu’ils puissent se  découvrir selon  leur propre rythme, leur réceptivité, leur sensibilité et leurs aptitudes.</a:t>
            </a:r>
            <a:endParaRPr lang="fr-FR" sz="1400" b="1" i="1" u="sng">
              <a:latin typeface="Short Hand"/>
              <a:cs typeface="Times New Roman" pitchFamily="18" charset="0"/>
            </a:endParaRPr>
          </a:p>
          <a:p>
            <a:pPr algn="just">
              <a:lnSpc>
                <a:spcPct val="90000"/>
              </a:lnSpc>
              <a:buFontTx/>
              <a:buNone/>
            </a:pPr>
            <a:r>
              <a:rPr lang="fr-FR" sz="1400" i="1">
                <a:latin typeface="Short Hand"/>
                <a:cs typeface="Times New Roman" pitchFamily="18" charset="0"/>
              </a:rPr>
              <a:t> </a:t>
            </a:r>
            <a:endParaRPr lang="fr-FR" sz="1400" b="1" i="1" u="sng">
              <a:latin typeface="Short Hand"/>
              <a:cs typeface="Times New Roman" pitchFamily="18" charset="0"/>
            </a:endParaRPr>
          </a:p>
          <a:p>
            <a:pPr algn="just">
              <a:lnSpc>
                <a:spcPct val="90000"/>
              </a:lnSpc>
              <a:buClr>
                <a:srgbClr val="EE762C"/>
              </a:buClr>
              <a:buFont typeface="Wingdings 2" pitchFamily="18" charset="2"/>
              <a:buNone/>
            </a:pPr>
            <a:r>
              <a:rPr lang="fr-FR" sz="1800" b="1" i="1">
                <a:solidFill>
                  <a:srgbClr val="5C005C"/>
                </a:solidFill>
                <a:latin typeface="Short Hand"/>
                <a:cs typeface="Times New Roman" pitchFamily="18" charset="0"/>
                <a:sym typeface="Wingdings 2" pitchFamily="18" charset="2"/>
              </a:rPr>
              <a:t></a:t>
            </a:r>
            <a:r>
              <a:rPr lang="fr-FR" sz="1800" b="1" i="1">
                <a:solidFill>
                  <a:srgbClr val="5C005C"/>
                </a:solidFill>
                <a:latin typeface="Short Hand"/>
                <a:cs typeface="Times New Roman" pitchFamily="18" charset="0"/>
              </a:rPr>
              <a:t> </a:t>
            </a:r>
            <a:r>
              <a:rPr lang="fr-FR" sz="1400" i="1">
                <a:latin typeface="Short Hand"/>
                <a:cs typeface="Times New Roman" pitchFamily="18" charset="0"/>
              </a:rPr>
              <a:t>de proposer aux enfants  du matériel de qualité (chevalets individuels</a:t>
            </a:r>
            <a:r>
              <a:rPr lang="fr-FR" sz="2000" i="1">
                <a:latin typeface="Short Hand"/>
                <a:cs typeface="Times New Roman" pitchFamily="18" charset="0"/>
              </a:rPr>
              <a:t>, </a:t>
            </a:r>
            <a:r>
              <a:rPr lang="fr-FR" sz="1400" i="1">
                <a:latin typeface="Short Hand"/>
                <a:cs typeface="Times New Roman" pitchFamily="18" charset="0"/>
              </a:rPr>
              <a:t>papier de qualité, huile, pastels…).</a:t>
            </a:r>
            <a:r>
              <a:rPr lang="fr-FR" sz="1400" i="1">
                <a:solidFill>
                  <a:srgbClr val="FFFF00"/>
                </a:solidFill>
                <a:latin typeface="Short Hand"/>
                <a:cs typeface="Times New Roman" pitchFamily="18" charset="0"/>
              </a:rPr>
              <a:t> </a:t>
            </a:r>
          </a:p>
          <a:p>
            <a:pPr algn="just">
              <a:lnSpc>
                <a:spcPct val="90000"/>
              </a:lnSpc>
              <a:buClr>
                <a:srgbClr val="EE762C"/>
              </a:buClr>
              <a:buFont typeface="Wingdings 2" pitchFamily="18" charset="2"/>
              <a:buChar char="#"/>
            </a:pPr>
            <a:endParaRPr lang="fr-FR" sz="1400" i="1">
              <a:solidFill>
                <a:srgbClr val="FFFF00"/>
              </a:solidFill>
              <a:latin typeface="Short Hand"/>
              <a:cs typeface="Times New Roman" pitchFamily="18" charset="0"/>
            </a:endParaRPr>
          </a:p>
          <a:p>
            <a:pPr algn="just">
              <a:lnSpc>
                <a:spcPct val="90000"/>
              </a:lnSpc>
              <a:buClr>
                <a:srgbClr val="FF9900"/>
              </a:buClr>
              <a:buFont typeface="Wingdings" pitchFamily="2" charset="2"/>
              <a:buChar char="v"/>
            </a:pPr>
            <a:r>
              <a:rPr lang="fr-FR" sz="1400" b="1" i="1">
                <a:solidFill>
                  <a:srgbClr val="000000"/>
                </a:solidFill>
                <a:latin typeface="Short Hand"/>
                <a:cs typeface="Times New Roman" pitchFamily="18" charset="0"/>
              </a:rPr>
              <a:t>André CHASTEL</a:t>
            </a:r>
            <a:r>
              <a:rPr lang="fr-FR" sz="1400" i="1">
                <a:solidFill>
                  <a:srgbClr val="000000"/>
                </a:solidFill>
                <a:latin typeface="Short Hand"/>
                <a:cs typeface="Times New Roman" pitchFamily="18" charset="0"/>
              </a:rPr>
              <a:t> disait : « N’oublions jamais qu’un peintre ne peint pas ce qu’il voit, il peint ce qu’il a décidé de voir avec les moyens qu’il a choisis d’adopter.»</a:t>
            </a:r>
          </a:p>
        </p:txBody>
      </p:sp>
      <p:sp>
        <p:nvSpPr>
          <p:cNvPr id="3" name="Espace réservé du numéro de diapositive 2"/>
          <p:cNvSpPr>
            <a:spLocks noGrp="1"/>
          </p:cNvSpPr>
          <p:nvPr>
            <p:ph type="sldNum" sz="quarter" idx="12"/>
          </p:nvPr>
        </p:nvSpPr>
        <p:spPr/>
        <p:txBody>
          <a:bodyPr/>
          <a:lstStyle/>
          <a:p>
            <a:fld id="{5032AA9F-7DDA-41AC-AB22-E8FEF4F9988C}" type="slidenum">
              <a:rPr lang="fr-FR" smtClean="0"/>
              <a:pPr/>
              <a:t>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10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198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19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 calcmode="lin" valueType="num">
                                      <p:cBhvr>
                                        <p:cTn id="14" dur="10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1987">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419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198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 calcmode="lin" valueType="num">
                                      <p:cBhvr>
                                        <p:cTn id="21" dur="10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1987">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19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198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41987">
                                            <p:txEl>
                                              <p:pRg st="4" end="4"/>
                                            </p:txEl>
                                          </p:spTgt>
                                        </p:tgtEl>
                                        <p:attrNameLst>
                                          <p:attrName>style.visibility</p:attrName>
                                        </p:attrNameLst>
                                      </p:cBhvr>
                                      <p:to>
                                        <p:strVal val="visible"/>
                                      </p:to>
                                    </p:set>
                                    <p:anim calcmode="lin" valueType="num">
                                      <p:cBhvr>
                                        <p:cTn id="28" dur="1000" fill="hold"/>
                                        <p:tgtEl>
                                          <p:spTgt spid="41987">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41987">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4198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198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41987">
                                            <p:txEl>
                                              <p:pRg st="6" end="6"/>
                                            </p:txEl>
                                          </p:spTgt>
                                        </p:tgtEl>
                                        <p:attrNameLst>
                                          <p:attrName>style.visibility</p:attrName>
                                        </p:attrNameLst>
                                      </p:cBhvr>
                                      <p:to>
                                        <p:strVal val="visible"/>
                                      </p:to>
                                    </p:set>
                                    <p:anim calcmode="lin" valueType="num">
                                      <p:cBhvr>
                                        <p:cTn id="35" dur="1000" fill="hold"/>
                                        <p:tgtEl>
                                          <p:spTgt spid="41987">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41987">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4198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4198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41987">
                                            <p:txEl>
                                              <p:pRg st="8" end="8"/>
                                            </p:txEl>
                                          </p:spTgt>
                                        </p:tgtEl>
                                        <p:attrNameLst>
                                          <p:attrName>style.visibility</p:attrName>
                                        </p:attrNameLst>
                                      </p:cBhvr>
                                      <p:to>
                                        <p:strVal val="visible"/>
                                      </p:to>
                                    </p:set>
                                    <p:anim calcmode="lin" valueType="num">
                                      <p:cBhvr>
                                        <p:cTn id="42" dur="1000" fill="hold"/>
                                        <p:tgtEl>
                                          <p:spTgt spid="41987">
                                            <p:txEl>
                                              <p:pRg st="8" end="8"/>
                                            </p:txEl>
                                          </p:spTgt>
                                        </p:tgtEl>
                                        <p:attrNameLst>
                                          <p:attrName>ppt_w</p:attrName>
                                        </p:attrNameLst>
                                      </p:cBhvr>
                                      <p:tavLst>
                                        <p:tav tm="0">
                                          <p:val>
                                            <p:fltVal val="0"/>
                                          </p:val>
                                        </p:tav>
                                        <p:tav tm="100000">
                                          <p:val>
                                            <p:strVal val="#ppt_w"/>
                                          </p:val>
                                        </p:tav>
                                      </p:tavLst>
                                    </p:anim>
                                    <p:anim calcmode="lin" valueType="num">
                                      <p:cBhvr>
                                        <p:cTn id="43" dur="1000" fill="hold"/>
                                        <p:tgtEl>
                                          <p:spTgt spid="41987">
                                            <p:txEl>
                                              <p:pRg st="8" end="8"/>
                                            </p:txEl>
                                          </p:spTgt>
                                        </p:tgtEl>
                                        <p:attrNameLst>
                                          <p:attrName>ppt_h</p:attrName>
                                        </p:attrNameLst>
                                      </p:cBhvr>
                                      <p:tavLst>
                                        <p:tav tm="0">
                                          <p:val>
                                            <p:fltVal val="0"/>
                                          </p:val>
                                        </p:tav>
                                        <p:tav tm="100000">
                                          <p:val>
                                            <p:strVal val="#ppt_h"/>
                                          </p:val>
                                        </p:tav>
                                      </p:tavLst>
                                    </p:anim>
                                    <p:anim calcmode="lin" valueType="num">
                                      <p:cBhvr>
                                        <p:cTn id="44" dur="1000" fill="hold"/>
                                        <p:tgtEl>
                                          <p:spTgt spid="4198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41987">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41987">
                                            <p:txEl>
                                              <p:pRg st="9" end="9"/>
                                            </p:txEl>
                                          </p:spTgt>
                                        </p:tgtEl>
                                        <p:attrNameLst>
                                          <p:attrName>style.visibility</p:attrName>
                                        </p:attrNameLst>
                                      </p:cBhvr>
                                      <p:to>
                                        <p:strVal val="visible"/>
                                      </p:to>
                                    </p:set>
                                    <p:anim calcmode="lin" valueType="num">
                                      <p:cBhvr>
                                        <p:cTn id="49" dur="1000" fill="hold"/>
                                        <p:tgtEl>
                                          <p:spTgt spid="41987">
                                            <p:txEl>
                                              <p:pRg st="9" end="9"/>
                                            </p:txEl>
                                          </p:spTgt>
                                        </p:tgtEl>
                                        <p:attrNameLst>
                                          <p:attrName>ppt_w</p:attrName>
                                        </p:attrNameLst>
                                      </p:cBhvr>
                                      <p:tavLst>
                                        <p:tav tm="0">
                                          <p:val>
                                            <p:fltVal val="0"/>
                                          </p:val>
                                        </p:tav>
                                        <p:tav tm="100000">
                                          <p:val>
                                            <p:strVal val="#ppt_w"/>
                                          </p:val>
                                        </p:tav>
                                      </p:tavLst>
                                    </p:anim>
                                    <p:anim calcmode="lin" valueType="num">
                                      <p:cBhvr>
                                        <p:cTn id="50" dur="1000" fill="hold"/>
                                        <p:tgtEl>
                                          <p:spTgt spid="41987">
                                            <p:txEl>
                                              <p:pRg st="9" end="9"/>
                                            </p:txEl>
                                          </p:spTgt>
                                        </p:tgtEl>
                                        <p:attrNameLst>
                                          <p:attrName>ppt_h</p:attrName>
                                        </p:attrNameLst>
                                      </p:cBhvr>
                                      <p:tavLst>
                                        <p:tav tm="0">
                                          <p:val>
                                            <p:fltVal val="0"/>
                                          </p:val>
                                        </p:tav>
                                        <p:tav tm="100000">
                                          <p:val>
                                            <p:strVal val="#ppt_h"/>
                                          </p:val>
                                        </p:tav>
                                      </p:tavLst>
                                    </p:anim>
                                    <p:anim calcmode="lin" valueType="num">
                                      <p:cBhvr>
                                        <p:cTn id="51" dur="1000" fill="hold"/>
                                        <p:tgtEl>
                                          <p:spTgt spid="41987">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1987">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grpId="0" nodeType="afterEffect">
                                  <p:stCondLst>
                                    <p:cond delay="0"/>
                                  </p:stCondLst>
                                  <p:childTnLst>
                                    <p:set>
                                      <p:cBhvr>
                                        <p:cTn id="55" dur="1" fill="hold">
                                          <p:stCondLst>
                                            <p:cond delay="0"/>
                                          </p:stCondLst>
                                        </p:cTn>
                                        <p:tgtEl>
                                          <p:spTgt spid="41987">
                                            <p:txEl>
                                              <p:pRg st="10" end="10"/>
                                            </p:txEl>
                                          </p:spTgt>
                                        </p:tgtEl>
                                        <p:attrNameLst>
                                          <p:attrName>style.visibility</p:attrName>
                                        </p:attrNameLst>
                                      </p:cBhvr>
                                      <p:to>
                                        <p:strVal val="visible"/>
                                      </p:to>
                                    </p:set>
                                    <p:anim calcmode="lin" valueType="num">
                                      <p:cBhvr>
                                        <p:cTn id="56" dur="1000" fill="hold"/>
                                        <p:tgtEl>
                                          <p:spTgt spid="41987">
                                            <p:txEl>
                                              <p:pRg st="10" end="10"/>
                                            </p:txEl>
                                          </p:spTgt>
                                        </p:tgtEl>
                                        <p:attrNameLst>
                                          <p:attrName>ppt_w</p:attrName>
                                        </p:attrNameLst>
                                      </p:cBhvr>
                                      <p:tavLst>
                                        <p:tav tm="0">
                                          <p:val>
                                            <p:fltVal val="0"/>
                                          </p:val>
                                        </p:tav>
                                        <p:tav tm="100000">
                                          <p:val>
                                            <p:strVal val="#ppt_w"/>
                                          </p:val>
                                        </p:tav>
                                      </p:tavLst>
                                    </p:anim>
                                    <p:anim calcmode="lin" valueType="num">
                                      <p:cBhvr>
                                        <p:cTn id="57" dur="1000" fill="hold"/>
                                        <p:tgtEl>
                                          <p:spTgt spid="41987">
                                            <p:txEl>
                                              <p:pRg st="10" end="10"/>
                                            </p:txEl>
                                          </p:spTgt>
                                        </p:tgtEl>
                                        <p:attrNameLst>
                                          <p:attrName>ppt_h</p:attrName>
                                        </p:attrNameLst>
                                      </p:cBhvr>
                                      <p:tavLst>
                                        <p:tav tm="0">
                                          <p:val>
                                            <p:fltVal val="0"/>
                                          </p:val>
                                        </p:tav>
                                        <p:tav tm="100000">
                                          <p:val>
                                            <p:strVal val="#ppt_h"/>
                                          </p:val>
                                        </p:tav>
                                      </p:tavLst>
                                    </p:anim>
                                    <p:anim calcmode="lin" valueType="num">
                                      <p:cBhvr>
                                        <p:cTn id="58" dur="1000" fill="hold"/>
                                        <p:tgtEl>
                                          <p:spTgt spid="41987">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41987">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grpId="0" nodeType="afterEffect">
                                  <p:stCondLst>
                                    <p:cond delay="0"/>
                                  </p:stCondLst>
                                  <p:childTnLst>
                                    <p:set>
                                      <p:cBhvr>
                                        <p:cTn id="62" dur="1" fill="hold">
                                          <p:stCondLst>
                                            <p:cond delay="0"/>
                                          </p:stCondLst>
                                        </p:cTn>
                                        <p:tgtEl>
                                          <p:spTgt spid="41987">
                                            <p:txEl>
                                              <p:pRg st="11" end="11"/>
                                            </p:txEl>
                                          </p:spTgt>
                                        </p:tgtEl>
                                        <p:attrNameLst>
                                          <p:attrName>style.visibility</p:attrName>
                                        </p:attrNameLst>
                                      </p:cBhvr>
                                      <p:to>
                                        <p:strVal val="visible"/>
                                      </p:to>
                                    </p:set>
                                    <p:anim calcmode="lin" valueType="num">
                                      <p:cBhvr>
                                        <p:cTn id="63" dur="1000" fill="hold"/>
                                        <p:tgtEl>
                                          <p:spTgt spid="41987">
                                            <p:txEl>
                                              <p:pRg st="11" end="11"/>
                                            </p:txEl>
                                          </p:spTgt>
                                        </p:tgtEl>
                                        <p:attrNameLst>
                                          <p:attrName>ppt_w</p:attrName>
                                        </p:attrNameLst>
                                      </p:cBhvr>
                                      <p:tavLst>
                                        <p:tav tm="0">
                                          <p:val>
                                            <p:fltVal val="0"/>
                                          </p:val>
                                        </p:tav>
                                        <p:tav tm="100000">
                                          <p:val>
                                            <p:strVal val="#ppt_w"/>
                                          </p:val>
                                        </p:tav>
                                      </p:tavLst>
                                    </p:anim>
                                    <p:anim calcmode="lin" valueType="num">
                                      <p:cBhvr>
                                        <p:cTn id="64" dur="1000" fill="hold"/>
                                        <p:tgtEl>
                                          <p:spTgt spid="41987">
                                            <p:txEl>
                                              <p:pRg st="11" end="11"/>
                                            </p:txEl>
                                          </p:spTgt>
                                        </p:tgtEl>
                                        <p:attrNameLst>
                                          <p:attrName>ppt_h</p:attrName>
                                        </p:attrNameLst>
                                      </p:cBhvr>
                                      <p:tavLst>
                                        <p:tav tm="0">
                                          <p:val>
                                            <p:fltVal val="0"/>
                                          </p:val>
                                        </p:tav>
                                        <p:tav tm="100000">
                                          <p:val>
                                            <p:strVal val="#ppt_h"/>
                                          </p:val>
                                        </p:tav>
                                      </p:tavLst>
                                    </p:anim>
                                    <p:anim calcmode="lin" valueType="num">
                                      <p:cBhvr>
                                        <p:cTn id="65" dur="1000" fill="hold"/>
                                        <p:tgtEl>
                                          <p:spTgt spid="41987">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1987">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9000"/>
                            </p:stCondLst>
                            <p:childTnLst>
                              <p:par>
                                <p:cTn id="68" presetID="15" presetClass="entr" presetSubtype="0" fill="hold" grpId="0" nodeType="afterEffect">
                                  <p:stCondLst>
                                    <p:cond delay="0"/>
                                  </p:stCondLst>
                                  <p:childTnLst>
                                    <p:set>
                                      <p:cBhvr>
                                        <p:cTn id="69" dur="1" fill="hold">
                                          <p:stCondLst>
                                            <p:cond delay="0"/>
                                          </p:stCondLst>
                                        </p:cTn>
                                        <p:tgtEl>
                                          <p:spTgt spid="41987">
                                            <p:txEl>
                                              <p:pRg st="12" end="12"/>
                                            </p:txEl>
                                          </p:spTgt>
                                        </p:tgtEl>
                                        <p:attrNameLst>
                                          <p:attrName>style.visibility</p:attrName>
                                        </p:attrNameLst>
                                      </p:cBhvr>
                                      <p:to>
                                        <p:strVal val="visible"/>
                                      </p:to>
                                    </p:set>
                                    <p:anim calcmode="lin" valueType="num">
                                      <p:cBhvr>
                                        <p:cTn id="70" dur="1000" fill="hold"/>
                                        <p:tgtEl>
                                          <p:spTgt spid="41987">
                                            <p:txEl>
                                              <p:pRg st="12" end="12"/>
                                            </p:txEl>
                                          </p:spTgt>
                                        </p:tgtEl>
                                        <p:attrNameLst>
                                          <p:attrName>ppt_w</p:attrName>
                                        </p:attrNameLst>
                                      </p:cBhvr>
                                      <p:tavLst>
                                        <p:tav tm="0">
                                          <p:val>
                                            <p:fltVal val="0"/>
                                          </p:val>
                                        </p:tav>
                                        <p:tav tm="100000">
                                          <p:val>
                                            <p:strVal val="#ppt_w"/>
                                          </p:val>
                                        </p:tav>
                                      </p:tavLst>
                                    </p:anim>
                                    <p:anim calcmode="lin" valueType="num">
                                      <p:cBhvr>
                                        <p:cTn id="71" dur="1000" fill="hold"/>
                                        <p:tgtEl>
                                          <p:spTgt spid="41987">
                                            <p:txEl>
                                              <p:pRg st="12" end="12"/>
                                            </p:txEl>
                                          </p:spTgt>
                                        </p:tgtEl>
                                        <p:attrNameLst>
                                          <p:attrName>ppt_h</p:attrName>
                                        </p:attrNameLst>
                                      </p:cBhvr>
                                      <p:tavLst>
                                        <p:tav tm="0">
                                          <p:val>
                                            <p:fltVal val="0"/>
                                          </p:val>
                                        </p:tav>
                                        <p:tav tm="100000">
                                          <p:val>
                                            <p:strVal val="#ppt_h"/>
                                          </p:val>
                                        </p:tav>
                                      </p:tavLst>
                                    </p:anim>
                                    <p:anim calcmode="lin" valueType="num">
                                      <p:cBhvr>
                                        <p:cTn id="72" dur="1000" fill="hold"/>
                                        <p:tgtEl>
                                          <p:spTgt spid="41987">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41987">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par>
                          <p:cTn id="74" fill="hold">
                            <p:stCondLst>
                              <p:cond delay="10000"/>
                            </p:stCondLst>
                            <p:childTnLst>
                              <p:par>
                                <p:cTn id="75" presetID="15" presetClass="entr" presetSubtype="0" fill="hold" grpId="0" nodeType="afterEffect">
                                  <p:stCondLst>
                                    <p:cond delay="0"/>
                                  </p:stCondLst>
                                  <p:childTnLst>
                                    <p:set>
                                      <p:cBhvr>
                                        <p:cTn id="76" dur="1" fill="hold">
                                          <p:stCondLst>
                                            <p:cond delay="0"/>
                                          </p:stCondLst>
                                        </p:cTn>
                                        <p:tgtEl>
                                          <p:spTgt spid="41987">
                                            <p:txEl>
                                              <p:pRg st="14" end="14"/>
                                            </p:txEl>
                                          </p:spTgt>
                                        </p:tgtEl>
                                        <p:attrNameLst>
                                          <p:attrName>style.visibility</p:attrName>
                                        </p:attrNameLst>
                                      </p:cBhvr>
                                      <p:to>
                                        <p:strVal val="visible"/>
                                      </p:to>
                                    </p:set>
                                    <p:anim calcmode="lin" valueType="num">
                                      <p:cBhvr>
                                        <p:cTn id="77" dur="1000" fill="hold"/>
                                        <p:tgtEl>
                                          <p:spTgt spid="41987">
                                            <p:txEl>
                                              <p:pRg st="14" end="14"/>
                                            </p:txEl>
                                          </p:spTgt>
                                        </p:tgtEl>
                                        <p:attrNameLst>
                                          <p:attrName>ppt_w</p:attrName>
                                        </p:attrNameLst>
                                      </p:cBhvr>
                                      <p:tavLst>
                                        <p:tav tm="0">
                                          <p:val>
                                            <p:fltVal val="0"/>
                                          </p:val>
                                        </p:tav>
                                        <p:tav tm="100000">
                                          <p:val>
                                            <p:strVal val="#ppt_w"/>
                                          </p:val>
                                        </p:tav>
                                      </p:tavLst>
                                    </p:anim>
                                    <p:anim calcmode="lin" valueType="num">
                                      <p:cBhvr>
                                        <p:cTn id="78" dur="1000" fill="hold"/>
                                        <p:tgtEl>
                                          <p:spTgt spid="41987">
                                            <p:txEl>
                                              <p:pRg st="14" end="14"/>
                                            </p:txEl>
                                          </p:spTgt>
                                        </p:tgtEl>
                                        <p:attrNameLst>
                                          <p:attrName>ppt_h</p:attrName>
                                        </p:attrNameLst>
                                      </p:cBhvr>
                                      <p:tavLst>
                                        <p:tav tm="0">
                                          <p:val>
                                            <p:fltVal val="0"/>
                                          </p:val>
                                        </p:tav>
                                        <p:tav tm="100000">
                                          <p:val>
                                            <p:strVal val="#ppt_h"/>
                                          </p:val>
                                        </p:tav>
                                      </p:tavLst>
                                    </p:anim>
                                    <p:anim calcmode="lin" valueType="num">
                                      <p:cBhvr>
                                        <p:cTn id="79" dur="1000" fill="hold"/>
                                        <p:tgtEl>
                                          <p:spTgt spid="41987">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41987">
                                            <p:txEl>
                                              <p:pRg st="14" end="1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advAuto="0"/>
    </p:bldLst>
  </p:timing>
</p:sld>
</file>

<file path=ppt/theme/theme1.xml><?xml version="1.0" encoding="utf-8"?>
<a:theme xmlns:a="http://schemas.openxmlformats.org/drawingml/2006/main" name="PALETTE création">
  <a:themeElements>
    <a:clrScheme name="Cahier à spiral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Cahier à spira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90000"/>
          </a:lnSpc>
          <a:spcBef>
            <a:spcPct val="20000"/>
          </a:spcBef>
          <a:spcAft>
            <a:spcPct val="0"/>
          </a:spcAft>
          <a:buClr>
            <a:srgbClr val="FF9900"/>
          </a:buClr>
          <a:buSzTx/>
          <a:buFont typeface="Wingdings" pitchFamily="2" charset="2"/>
          <a:buChar char="§"/>
          <a:tabLst/>
          <a:defRPr kumimoji="0" lang="en-US" sz="1800" b="0" i="1" u="none" strike="noStrike" cap="none" normalizeH="0" baseline="0" smtClean="0">
            <a:ln>
              <a:noFill/>
            </a:ln>
            <a:solidFill>
              <a:schemeClr val="tx1"/>
            </a:solidFill>
            <a:effectLst/>
            <a:latin typeface="Short Hand"/>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90000"/>
          </a:lnSpc>
          <a:spcBef>
            <a:spcPct val="20000"/>
          </a:spcBef>
          <a:spcAft>
            <a:spcPct val="0"/>
          </a:spcAft>
          <a:buClr>
            <a:srgbClr val="FF9900"/>
          </a:buClr>
          <a:buSzTx/>
          <a:buFont typeface="Wingdings" pitchFamily="2" charset="2"/>
          <a:buChar char="§"/>
          <a:tabLst/>
          <a:defRPr kumimoji="0" lang="en-US" sz="1800" b="0" i="1" u="none" strike="noStrike" cap="none" normalizeH="0" baseline="0" smtClean="0">
            <a:ln>
              <a:noFill/>
            </a:ln>
            <a:solidFill>
              <a:schemeClr val="tx1"/>
            </a:solidFill>
            <a:effectLst/>
            <a:latin typeface="Short Hand"/>
            <a:cs typeface="Times New Roman" pitchFamily="18" charset="0"/>
          </a:defRPr>
        </a:defPPr>
      </a:lstStyle>
    </a:lnDef>
  </a:objectDefaults>
  <a:extraClrSchemeLst>
    <a:extraClrScheme>
      <a:clrScheme name="Cahier à spiral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Cahier à spirale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Cahier à spirale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PALETTE création</Template>
  <TotalTime>2</TotalTime>
  <Words>709</Words>
  <Application>Microsoft Office PowerPoint</Application>
  <PresentationFormat>Affichage à l'écran (4:3)</PresentationFormat>
  <Paragraphs>215</Paragraphs>
  <Slides>24</Slides>
  <Notes>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26" baseType="lpstr">
      <vt:lpstr>PALETTE création</vt:lpstr>
      <vt:lpstr>Picture</vt:lpstr>
      <vt:lpstr>PALETTE</vt:lpstr>
      <vt:lpstr>Naissance d’une Association</vt:lpstr>
      <vt:lpstr>Diapositive 3</vt:lpstr>
      <vt:lpstr>Diapositive 4</vt:lpstr>
      <vt:lpstr>Diapositive 5</vt:lpstr>
      <vt:lpstr>Diapositive 6</vt:lpstr>
      <vt:lpstr>Diapositive 7</vt:lpstr>
      <vt:lpstr>Diapositive 8</vt:lpstr>
      <vt:lpstr>Diapositive 9</vt:lpstr>
      <vt:lpstr>Diapositive 10</vt:lpstr>
      <vt:lpstr>Diapositive 11</vt:lpstr>
      <vt:lpstr>Ouverture d’un Atelier</vt:lpstr>
      <vt:lpstr>Diapositive 13</vt:lpstr>
      <vt:lpstr>La vie de PALETTE</vt:lpstr>
      <vt:lpstr>Forum des Associations</vt:lpstr>
      <vt:lpstr>Forum des Associations</vt:lpstr>
      <vt:lpstr>Semaine Bleue</vt:lpstr>
      <vt:lpstr>Semaine Bleue</vt:lpstr>
      <vt:lpstr>Semaine Bleue</vt:lpstr>
      <vt:lpstr>Noël …partenaire de la mairie</vt:lpstr>
      <vt:lpstr>GOÛTERS de Noël</vt:lpstr>
      <vt:lpstr>GOÛTERS de Noël</vt:lpstr>
      <vt:lpstr>Des Expositions…</vt:lpstr>
      <vt:lpstr>Des Expositions…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PALETTE</dc:title>
  <dc:creator>famille</dc:creator>
  <cp:lastModifiedBy>famille</cp:lastModifiedBy>
  <cp:revision>1</cp:revision>
  <cp:lastPrinted>1601-01-01T00:00:00Z</cp:lastPrinted>
  <dcterms:created xsi:type="dcterms:W3CDTF">2015-05-03T13:47:57Z</dcterms:created>
  <dcterms:modified xsi:type="dcterms:W3CDTF">2015-05-03T13:50:06Z</dcterms:modified>
</cp:coreProperties>
</file>